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302" r:id="rId2"/>
    <p:sldId id="294" r:id="rId3"/>
    <p:sldId id="293" r:id="rId4"/>
    <p:sldId id="295" r:id="rId5"/>
    <p:sldId id="274" r:id="rId6"/>
    <p:sldId id="288" r:id="rId7"/>
    <p:sldId id="296" r:id="rId8"/>
    <p:sldId id="29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 et de comparaison.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8D623-364F-BE9C-4FB9-2EB026AF5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B6CA6-FA19-91B0-968B-32530C8D2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32C1C-F382-6081-C10A-C2EC8681EC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EAC5E10-5E43-0793-910E-718F0AE1532B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E640FCF-CDFA-0D68-021E-CAC9C18AF2B9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4CF5289-469D-1160-9E01-0143C3006869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147FB86-A207-33A6-DB89-D86A8809385F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6C2950D-BA4B-C82E-5DC0-9CC437C35399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A6626D4-FB9D-84BA-A9AE-1EA0C2DF6714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B5EFBCC-A09C-C146-FD3E-AB0DEDBDE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2C56EE4-B827-26CA-DCB1-247158B75143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D789BD5-7418-3060-C4F1-1319E3D3AA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5F91E38-4AEE-155E-BFFB-8F374E3C6E14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01FE31-173E-733F-4232-F48A7F9777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7B615C-6844-3C7F-B72C-3FE2A2E11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721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C6827-892C-4B34-82E9-4CAD0B2CE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DB014CA-05F8-714F-6FE4-FEC097A6A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778" y="3429000"/>
            <a:ext cx="3579222" cy="361623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B013E0B-8107-2DF6-5312-A498E0DA3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20D9013-6610-275C-BC6C-14CB81FA2A5D}"/>
              </a:ext>
            </a:extLst>
          </p:cNvPr>
          <p:cNvSpPr txBox="1"/>
          <p:nvPr/>
        </p:nvSpPr>
        <p:spPr>
          <a:xfrm>
            <a:off x="264444" y="1425977"/>
            <a:ext cx="6526384" cy="38601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fleuriste dispose de 125 fleurs en bouquet dans le magasin. Dans la réserve, il y a 29 fleurs de plus qui ne sont pas encore préparées en bouquet.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fleurs y a-t-il dans la réserve 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3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4D26-2905-8857-5211-E8B78CEDA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07E4E9-A18C-3DB7-66BD-603AB834E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BFBAABB-BF98-A9E7-8CF9-97847DE2E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13960D8-6A85-A23A-72A9-618DDB0CABA8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EF2F53B-22FD-0D0C-5F6D-F0C3935827B1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63B9B11-D0AA-33F9-F8E7-68EC4114C4D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656161A2-63F8-4C0F-811D-1273C5856E19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E381095-A64C-FBA0-BC76-F89D6379240F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fleurs dans la réserve.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60DC97F-DAB4-EAD3-C47F-ADB2B092F008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154 fleurs.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E516985-965C-264B-AA74-DAA788BCB7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B4AC540-D2B1-7038-1289-EF3E5F0A6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5AE9E3A-44AA-9199-F9C4-BE3776B1088A}"/>
              </a:ext>
            </a:extLst>
          </p:cNvPr>
          <p:cNvSpPr txBox="1"/>
          <p:nvPr/>
        </p:nvSpPr>
        <p:spPr>
          <a:xfrm>
            <a:off x="3508500" y="4213600"/>
            <a:ext cx="296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125 + 29 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4F77188-B499-9D20-B374-BB147C52D7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E310F70-D0FD-BD44-EE0F-74A30CC654E7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EBEF978-152F-3F5D-5793-7D0A0B05A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34FA06-6789-0441-2C57-D4D483CFC931}"/>
              </a:ext>
            </a:extLst>
          </p:cNvPr>
          <p:cNvSpPr/>
          <p:nvPr/>
        </p:nvSpPr>
        <p:spPr>
          <a:xfrm>
            <a:off x="6370784" y="2756387"/>
            <a:ext cx="2160000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Total </a:t>
            </a:r>
            <a:r>
              <a:rPr lang="fr-FR" sz="2800"/>
              <a:t>? </a:t>
            </a:r>
            <a:endParaRPr lang="fr-FR" sz="2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8FFC7C7-F0C3-55BC-68B8-CD5CA8616DD9}"/>
              </a:ext>
            </a:extLst>
          </p:cNvPr>
          <p:cNvSpPr/>
          <p:nvPr/>
        </p:nvSpPr>
        <p:spPr>
          <a:xfrm>
            <a:off x="6370784" y="3169624"/>
            <a:ext cx="1080000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125 roses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C09514-C0A2-4843-5C47-C8844F74C23B}"/>
              </a:ext>
            </a:extLst>
          </p:cNvPr>
          <p:cNvSpPr txBox="1"/>
          <p:nvPr/>
        </p:nvSpPr>
        <p:spPr>
          <a:xfrm>
            <a:off x="5254334" y="4199140"/>
            <a:ext cx="968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154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FE3E0B-FC1C-D1A1-8B41-1A090EF5FD0D}"/>
              </a:ext>
            </a:extLst>
          </p:cNvPr>
          <p:cNvGrpSpPr/>
          <p:nvPr/>
        </p:nvGrpSpPr>
        <p:grpSpPr>
          <a:xfrm>
            <a:off x="7450784" y="3184993"/>
            <a:ext cx="1080000" cy="431470"/>
            <a:chOff x="7450784" y="3184993"/>
            <a:chExt cx="1080000" cy="43147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61C9CC1-2A85-9086-ADD6-CB663CF93163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+ 29 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1ED0639C-CA8E-AE83-064E-F9BB88880181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996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6" grpId="0"/>
      <p:bldP spid="15" grpId="0" animBg="1"/>
      <p:bldP spid="25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1026" name="Picture 2" descr="une femme au volant dun bus, souriante, avec une ceinture, type illustration vectorielle">
            <a:extLst>
              <a:ext uri="{FF2B5EF4-FFF2-40B4-BE49-F238E27FC236}">
                <a16:creationId xmlns:a16="http://schemas.microsoft.com/office/drawing/2014/main" id="{6BE52C00-04BB-DAEC-817D-A9428EEEC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872" y="4413679"/>
            <a:ext cx="2455128" cy="24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485994" y="1439055"/>
            <a:ext cx="6202878" cy="333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conductrice de car a transporté 1 854 passagers en un mois. C’est 100 passagers de plus que le mois précédent.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passagers a-t-elle transportés le mois précédent 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passagers du mois précédent.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5" y="5569368"/>
            <a:ext cx="54514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Elle a transporté 1 754 passagers.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35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1 854  – 100 =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601710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5830784" y="2730282"/>
            <a:ext cx="2677627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1  854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5830784" y="3156771"/>
            <a:ext cx="1597627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? mois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D165616-EF55-D4C7-3128-80896C06AB8E}"/>
              </a:ext>
            </a:extLst>
          </p:cNvPr>
          <p:cNvSpPr txBox="1"/>
          <p:nvPr/>
        </p:nvSpPr>
        <p:spPr>
          <a:xfrm>
            <a:off x="5994508" y="4199140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1 754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12850F-526D-761E-C333-5E9745E1B481}"/>
              </a:ext>
            </a:extLst>
          </p:cNvPr>
          <p:cNvGrpSpPr/>
          <p:nvPr/>
        </p:nvGrpSpPr>
        <p:grpSpPr>
          <a:xfrm>
            <a:off x="7428411" y="3160682"/>
            <a:ext cx="1080000" cy="431470"/>
            <a:chOff x="7450784" y="3184993"/>
            <a:chExt cx="1080000" cy="43147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3367C8-E5DF-850E-CA8D-FDD4A06095B5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100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id="{0D99EFBA-B2BC-5B53-B2CF-BD8FC04E3F25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 animBg="1"/>
      <p:bldP spid="25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FDD71-4532-02B9-6F06-813AE269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50579-4A74-1FE5-013C-6BF1A9A6C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35FD48B-76C1-B544-289D-C8BF84E6CEB0}"/>
              </a:ext>
            </a:extLst>
          </p:cNvPr>
          <p:cNvSpPr txBox="1"/>
          <p:nvPr/>
        </p:nvSpPr>
        <p:spPr>
          <a:xfrm>
            <a:off x="912026" y="2032765"/>
            <a:ext cx="6202878" cy="28062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livreur a transporté 755 colis la semaine dernière et 90 colis de plus cette semaine.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colis a-t-il transportés cette semaine? </a:t>
            </a:r>
            <a:endParaRPr lang="fr-FR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408664-DEBB-DBFA-7691-CEF8F5483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9" r="58844" b="32445"/>
          <a:stretch/>
        </p:blipFill>
        <p:spPr>
          <a:xfrm>
            <a:off x="6535948" y="4463516"/>
            <a:ext cx="2634343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1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6FD7C-228E-9F11-F923-2B8DA3F70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203334-E01D-BBCC-A949-66472FBB0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7FE3E7-8BA7-C1E0-30E8-41F503187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E33E8BF-6918-68EE-FF8C-A7D88A3E1DB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89514C0-8220-93BC-F4F6-0090E45ED8BC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8E59FBE-E034-0C7B-3A8A-27219D157224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5D4FBD4-768D-7B88-7B0B-4F0A0749B9F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2B5B0BE-B9A4-5B02-968B-EDF32078720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colis de cette semaine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66E74EF-C228-D8AC-3B55-71E82A068170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a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transporté 840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colis.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CD4CBCF-ED68-1E18-45DD-544D16919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C459CB1-DAC7-6FAA-DEEF-6CAE67D32B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2664916-323E-9674-BC63-20913AF705E2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750 + 90 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182544-8B60-0999-70DD-15E9C91729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55523E9-507B-5847-A871-C3ED007DFD62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BF3A258-46C0-C859-77A5-E9EC23DB4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F9ACD6-2486-F2A2-C322-BE0052B320D6}"/>
              </a:ext>
            </a:extLst>
          </p:cNvPr>
          <p:cNvSpPr/>
          <p:nvPr/>
        </p:nvSpPr>
        <p:spPr>
          <a:xfrm>
            <a:off x="5830784" y="2730282"/>
            <a:ext cx="2791578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 ?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74685A-BC4A-967A-79E5-2A76BEEBA3F5}"/>
              </a:ext>
            </a:extLst>
          </p:cNvPr>
          <p:cNvSpPr/>
          <p:nvPr/>
        </p:nvSpPr>
        <p:spPr>
          <a:xfrm>
            <a:off x="5830784" y="3161752"/>
            <a:ext cx="1606336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750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CD0795-932F-407D-2E21-156E8FB7C9F8}"/>
              </a:ext>
            </a:extLst>
          </p:cNvPr>
          <p:cNvSpPr txBox="1"/>
          <p:nvPr/>
        </p:nvSpPr>
        <p:spPr>
          <a:xfrm>
            <a:off x="5319300" y="4204772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840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BD98E88-A22A-AAF4-0D16-976A130E6EB2}"/>
              </a:ext>
            </a:extLst>
          </p:cNvPr>
          <p:cNvGrpSpPr/>
          <p:nvPr/>
        </p:nvGrpSpPr>
        <p:grpSpPr>
          <a:xfrm>
            <a:off x="7542362" y="3194849"/>
            <a:ext cx="1080000" cy="431470"/>
            <a:chOff x="7450784" y="3184993"/>
            <a:chExt cx="1080000" cy="43147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E85F1DF-6425-23F8-9466-6ADCBA3BA3B2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+ 90 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id="{C83459DB-2AC2-5BC0-6AB7-9B4F35B25E5B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707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 animBg="1"/>
      <p:bldP spid="25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294</Words>
  <Application>Microsoft Office PowerPoint</Application>
  <PresentationFormat>Affichage à l'écran (4:3)</PresentationFormat>
  <Paragraphs>62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98</cp:revision>
  <dcterms:created xsi:type="dcterms:W3CDTF">2023-02-07T14:55:57Z</dcterms:created>
  <dcterms:modified xsi:type="dcterms:W3CDTF">2026-07-05T06:56:22Z</dcterms:modified>
</cp:coreProperties>
</file>