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89" r:id="rId2"/>
    <p:sldId id="286" r:id="rId3"/>
    <p:sldId id="287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279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23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6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04/07/2026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connais les relations entre les unités de numération dans un nombre.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 sur l’ardoise.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4/5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2896871" y="2384962"/>
            <a:ext cx="3640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19 dizaines de mille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3461839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4/5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67BBC192-5993-8785-D86B-A4884EBD5F8A}"/>
              </a:ext>
            </a:extLst>
          </p:cNvPr>
          <p:cNvGrpSpPr/>
          <p:nvPr/>
        </p:nvGrpSpPr>
        <p:grpSpPr>
          <a:xfrm>
            <a:off x="2477455" y="3642042"/>
            <a:ext cx="4189090" cy="1869854"/>
            <a:chOff x="6516516" y="4074982"/>
            <a:chExt cx="4324443" cy="158325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70724F9-2554-EC48-0639-D463AB49C7E3}"/>
                </a:ext>
              </a:extLst>
            </p:cNvPr>
            <p:cNvSpPr/>
            <p:nvPr/>
          </p:nvSpPr>
          <p:spPr>
            <a:xfrm>
              <a:off x="723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8CBACAB-61FF-ECA4-212F-78CC2AD826BA}"/>
                </a:ext>
              </a:extLst>
            </p:cNvPr>
            <p:cNvSpPr/>
            <p:nvPr/>
          </p:nvSpPr>
          <p:spPr>
            <a:xfrm>
              <a:off x="795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F41D3F7-48F2-1933-D890-A147A62A179C}"/>
                </a:ext>
              </a:extLst>
            </p:cNvPr>
            <p:cNvSpPr/>
            <p:nvPr/>
          </p:nvSpPr>
          <p:spPr>
            <a:xfrm>
              <a:off x="7164747" y="4756995"/>
              <a:ext cx="794731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9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EF03FEC-52C4-8BA5-C6DB-56D51F7106C8}"/>
                </a:ext>
              </a:extLst>
            </p:cNvPr>
            <p:cNvSpPr/>
            <p:nvPr/>
          </p:nvSpPr>
          <p:spPr>
            <a:xfrm>
              <a:off x="795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71281ED-036E-3573-1E78-9EB7B0CA8A67}"/>
                </a:ext>
              </a:extLst>
            </p:cNvPr>
            <p:cNvSpPr/>
            <p:nvPr/>
          </p:nvSpPr>
          <p:spPr>
            <a:xfrm>
              <a:off x="6519478" y="45069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8CC22DF-9162-75EC-66A9-514CA3768B85}"/>
                </a:ext>
              </a:extLst>
            </p:cNvPr>
            <p:cNvSpPr/>
            <p:nvPr/>
          </p:nvSpPr>
          <p:spPr>
            <a:xfrm>
              <a:off x="6516516" y="4757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B0ECD00-37FA-7C20-F0F3-705F0D47282B}"/>
                </a:ext>
              </a:extLst>
            </p:cNvPr>
            <p:cNvSpPr/>
            <p:nvPr/>
          </p:nvSpPr>
          <p:spPr>
            <a:xfrm>
              <a:off x="6519478" y="4074982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FFC000"/>
                  </a:solidFill>
                </a:rPr>
                <a:t>Classe des mille</a:t>
              </a:r>
              <a:endParaRPr lang="fr-FR" sz="1400" b="1" dirty="0">
                <a:solidFill>
                  <a:srgbClr val="FFC00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5AFFAB6-C3D4-CF9F-2034-7BC335061F10}"/>
                </a:ext>
              </a:extLst>
            </p:cNvPr>
            <p:cNvSpPr/>
            <p:nvPr/>
          </p:nvSpPr>
          <p:spPr>
            <a:xfrm>
              <a:off x="8679478" y="4075395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Classe des unités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98D3EFF-33E5-0D18-92A2-7DD237AFD81E}"/>
                </a:ext>
              </a:extLst>
            </p:cNvPr>
            <p:cNvSpPr/>
            <p:nvPr/>
          </p:nvSpPr>
          <p:spPr>
            <a:xfrm>
              <a:off x="940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F72CF8D-2809-C288-048F-8A96D31527E8}"/>
                </a:ext>
              </a:extLst>
            </p:cNvPr>
            <p:cNvSpPr/>
            <p:nvPr/>
          </p:nvSpPr>
          <p:spPr>
            <a:xfrm>
              <a:off x="1012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016AAF5-77F7-9E29-A1AF-4D12A633632F}"/>
                </a:ext>
              </a:extLst>
            </p:cNvPr>
            <p:cNvSpPr/>
            <p:nvPr/>
          </p:nvSpPr>
          <p:spPr>
            <a:xfrm>
              <a:off x="940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5DB75E5-6361-BCD4-8806-4C32ECB63052}"/>
                </a:ext>
              </a:extLst>
            </p:cNvPr>
            <p:cNvSpPr/>
            <p:nvPr/>
          </p:nvSpPr>
          <p:spPr>
            <a:xfrm>
              <a:off x="1012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58CB132-F23E-4CA1-BFF3-42DC8867C09B}"/>
                </a:ext>
              </a:extLst>
            </p:cNvPr>
            <p:cNvSpPr/>
            <p:nvPr/>
          </p:nvSpPr>
          <p:spPr>
            <a:xfrm>
              <a:off x="8680959" y="45064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2FF98A3-3B4D-F9B8-7BC3-3A0DAFDE1374}"/>
                </a:ext>
              </a:extLst>
            </p:cNvPr>
            <p:cNvSpPr/>
            <p:nvPr/>
          </p:nvSpPr>
          <p:spPr>
            <a:xfrm>
              <a:off x="8677997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</p:grpSp>
      <p:sp>
        <p:nvSpPr>
          <p:cNvPr id="22" name="ZoneTexte 21">
            <a:extLst>
              <a:ext uri="{FF2B5EF4-FFF2-40B4-BE49-F238E27FC236}">
                <a16:creationId xmlns:a16="http://schemas.microsoft.com/office/drawing/2014/main" id="{0C267517-1B68-4AF6-7B73-920EDEA3667B}"/>
              </a:ext>
            </a:extLst>
          </p:cNvPr>
          <p:cNvSpPr txBox="1"/>
          <p:nvPr/>
        </p:nvSpPr>
        <p:spPr>
          <a:xfrm>
            <a:off x="2896871" y="5533296"/>
            <a:ext cx="3640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00B050"/>
                </a:solidFill>
                <a:sym typeface="Webdings" panose="05030102010509060703" pitchFamily="18" charset="2"/>
              </a:rPr>
              <a:t>190 000</a:t>
            </a:r>
            <a:endParaRPr lang="fr-FR" sz="8000" dirty="0">
              <a:solidFill>
                <a:srgbClr val="00B050"/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D1287AD1-E81A-BC2D-5067-20EEDD4D0C0A}"/>
              </a:ext>
            </a:extLst>
          </p:cNvPr>
          <p:cNvSpPr txBox="1"/>
          <p:nvPr/>
        </p:nvSpPr>
        <p:spPr>
          <a:xfrm>
            <a:off x="2896871" y="2384962"/>
            <a:ext cx="3640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19 dizaines de mille</a:t>
            </a:r>
            <a:endParaRPr lang="fr-FR" sz="8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3A66ABA-F090-436A-91CC-12BDBF7FE401}"/>
              </a:ext>
            </a:extLst>
          </p:cNvPr>
          <p:cNvSpPr txBox="1"/>
          <p:nvPr/>
        </p:nvSpPr>
        <p:spPr>
          <a:xfrm>
            <a:off x="2201388" y="3274022"/>
            <a:ext cx="46284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b="1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61665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 sur l’ardoise.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5/5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1678685" y="2200894"/>
            <a:ext cx="57068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7 centaines de milles et 608 centaines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42664630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5/5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67BBC192-5993-8785-D86B-A4884EBD5F8A}"/>
              </a:ext>
            </a:extLst>
          </p:cNvPr>
          <p:cNvGrpSpPr/>
          <p:nvPr/>
        </p:nvGrpSpPr>
        <p:grpSpPr>
          <a:xfrm>
            <a:off x="2477455" y="3642042"/>
            <a:ext cx="4189090" cy="1869854"/>
            <a:chOff x="6516516" y="4074982"/>
            <a:chExt cx="4324443" cy="158325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70724F9-2554-EC48-0639-D463AB49C7E3}"/>
                </a:ext>
              </a:extLst>
            </p:cNvPr>
            <p:cNvSpPr/>
            <p:nvPr/>
          </p:nvSpPr>
          <p:spPr>
            <a:xfrm>
              <a:off x="723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8CBACAB-61FF-ECA4-212F-78CC2AD826BA}"/>
                </a:ext>
              </a:extLst>
            </p:cNvPr>
            <p:cNvSpPr/>
            <p:nvPr/>
          </p:nvSpPr>
          <p:spPr>
            <a:xfrm>
              <a:off x="795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F41D3F7-48F2-1933-D890-A147A62A179C}"/>
                </a:ext>
              </a:extLst>
            </p:cNvPr>
            <p:cNvSpPr/>
            <p:nvPr/>
          </p:nvSpPr>
          <p:spPr>
            <a:xfrm>
              <a:off x="7164747" y="4756995"/>
              <a:ext cx="794731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EF03FEC-52C4-8BA5-C6DB-56D51F7106C8}"/>
                </a:ext>
              </a:extLst>
            </p:cNvPr>
            <p:cNvSpPr/>
            <p:nvPr/>
          </p:nvSpPr>
          <p:spPr>
            <a:xfrm>
              <a:off x="795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71281ED-036E-3573-1E78-9EB7B0CA8A67}"/>
                </a:ext>
              </a:extLst>
            </p:cNvPr>
            <p:cNvSpPr/>
            <p:nvPr/>
          </p:nvSpPr>
          <p:spPr>
            <a:xfrm>
              <a:off x="6519478" y="45069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8CC22DF-9162-75EC-66A9-514CA3768B85}"/>
                </a:ext>
              </a:extLst>
            </p:cNvPr>
            <p:cNvSpPr/>
            <p:nvPr/>
          </p:nvSpPr>
          <p:spPr>
            <a:xfrm>
              <a:off x="6516516" y="4757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B0ECD00-37FA-7C20-F0F3-705F0D47282B}"/>
                </a:ext>
              </a:extLst>
            </p:cNvPr>
            <p:cNvSpPr/>
            <p:nvPr/>
          </p:nvSpPr>
          <p:spPr>
            <a:xfrm>
              <a:off x="6519478" y="4074982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FFC000"/>
                  </a:solidFill>
                </a:rPr>
                <a:t>Classe des mille</a:t>
              </a:r>
              <a:endParaRPr lang="fr-FR" sz="1400" b="1" dirty="0">
                <a:solidFill>
                  <a:srgbClr val="FFC00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5AFFAB6-C3D4-CF9F-2034-7BC335061F10}"/>
                </a:ext>
              </a:extLst>
            </p:cNvPr>
            <p:cNvSpPr/>
            <p:nvPr/>
          </p:nvSpPr>
          <p:spPr>
            <a:xfrm>
              <a:off x="8679478" y="4075395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Classe des unités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98D3EFF-33E5-0D18-92A2-7DD237AFD81E}"/>
                </a:ext>
              </a:extLst>
            </p:cNvPr>
            <p:cNvSpPr/>
            <p:nvPr/>
          </p:nvSpPr>
          <p:spPr>
            <a:xfrm>
              <a:off x="940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F72CF8D-2809-C288-048F-8A96D31527E8}"/>
                </a:ext>
              </a:extLst>
            </p:cNvPr>
            <p:cNvSpPr/>
            <p:nvPr/>
          </p:nvSpPr>
          <p:spPr>
            <a:xfrm>
              <a:off x="1012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016AAF5-77F7-9E29-A1AF-4D12A633632F}"/>
                </a:ext>
              </a:extLst>
            </p:cNvPr>
            <p:cNvSpPr/>
            <p:nvPr/>
          </p:nvSpPr>
          <p:spPr>
            <a:xfrm>
              <a:off x="940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5DB75E5-6361-BCD4-8806-4C32ECB63052}"/>
                </a:ext>
              </a:extLst>
            </p:cNvPr>
            <p:cNvSpPr/>
            <p:nvPr/>
          </p:nvSpPr>
          <p:spPr>
            <a:xfrm>
              <a:off x="1012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58CB132-F23E-4CA1-BFF3-42DC8867C09B}"/>
                </a:ext>
              </a:extLst>
            </p:cNvPr>
            <p:cNvSpPr/>
            <p:nvPr/>
          </p:nvSpPr>
          <p:spPr>
            <a:xfrm>
              <a:off x="8680959" y="45064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2FF98A3-3B4D-F9B8-7BC3-3A0DAFDE1374}"/>
                </a:ext>
              </a:extLst>
            </p:cNvPr>
            <p:cNvSpPr/>
            <p:nvPr/>
          </p:nvSpPr>
          <p:spPr>
            <a:xfrm>
              <a:off x="8677997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8</a:t>
              </a:r>
            </a:p>
          </p:txBody>
        </p:sp>
      </p:grpSp>
      <p:sp>
        <p:nvSpPr>
          <p:cNvPr id="22" name="ZoneTexte 21">
            <a:extLst>
              <a:ext uri="{FF2B5EF4-FFF2-40B4-BE49-F238E27FC236}">
                <a16:creationId xmlns:a16="http://schemas.microsoft.com/office/drawing/2014/main" id="{0C267517-1B68-4AF6-7B73-920EDEA3667B}"/>
              </a:ext>
            </a:extLst>
          </p:cNvPr>
          <p:cNvSpPr txBox="1"/>
          <p:nvPr/>
        </p:nvSpPr>
        <p:spPr>
          <a:xfrm>
            <a:off x="2896871" y="5533296"/>
            <a:ext cx="3640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00B050"/>
                </a:solidFill>
                <a:sym typeface="Webdings" panose="05030102010509060703" pitchFamily="18" charset="2"/>
              </a:rPr>
              <a:t>760 800</a:t>
            </a:r>
            <a:endParaRPr lang="fr-FR" sz="8000" dirty="0">
              <a:solidFill>
                <a:srgbClr val="00B050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3A66ABA-F090-436A-91CC-12BDBF7FE401}"/>
              </a:ext>
            </a:extLst>
          </p:cNvPr>
          <p:cNvSpPr txBox="1"/>
          <p:nvPr/>
        </p:nvSpPr>
        <p:spPr>
          <a:xfrm>
            <a:off x="2201388" y="3274022"/>
            <a:ext cx="46284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E9E7F86-217E-1C94-DDD7-AC3462567AE4}"/>
              </a:ext>
            </a:extLst>
          </p:cNvPr>
          <p:cNvSpPr txBox="1"/>
          <p:nvPr/>
        </p:nvSpPr>
        <p:spPr>
          <a:xfrm>
            <a:off x="1678685" y="2200894"/>
            <a:ext cx="57068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7 centaines de milles et 608 centaines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271372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nombres manquants.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994BBD6-F408-B3EC-42F5-C22A187DE9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87E3C5-E9DB-76EF-DB6E-E4B75FA5BC1B}"/>
              </a:ext>
            </a:extLst>
          </p:cNvPr>
          <p:cNvSpPr txBox="1"/>
          <p:nvPr/>
        </p:nvSpPr>
        <p:spPr>
          <a:xfrm>
            <a:off x="0" y="3044279"/>
            <a:ext cx="9310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spc="160" dirty="0">
                <a:sym typeface="Webdings" panose="05030102010509060703" pitchFamily="18" charset="2"/>
              </a:rPr>
              <a:t>…  - 85 600 – 85 700 – …   -  …</a:t>
            </a:r>
            <a:endParaRPr lang="fr-FR" sz="3200" spc="160" dirty="0"/>
          </a:p>
        </p:txBody>
      </p:sp>
    </p:spTree>
    <p:extLst>
      <p:ext uri="{BB962C8B-B14F-4D97-AF65-F5344CB8AC3E}">
        <p14:creationId xmlns:p14="http://schemas.microsoft.com/office/powerpoint/2010/main" val="620720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852B470-9C15-06E5-5462-F8E4230AEB55}"/>
              </a:ext>
            </a:extLst>
          </p:cNvPr>
          <p:cNvSpPr txBox="1"/>
          <p:nvPr/>
        </p:nvSpPr>
        <p:spPr>
          <a:xfrm>
            <a:off x="0" y="3044279"/>
            <a:ext cx="9310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spc="160" dirty="0">
                <a:sym typeface="Webdings" panose="05030102010509060703" pitchFamily="18" charset="2"/>
              </a:rPr>
              <a:t>…  - 85 600 – 85 700 -  …   -  …</a:t>
            </a:r>
            <a:endParaRPr lang="fr-FR" sz="3200" spc="16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22CFD54-B5C8-B16E-8691-68F0B32FF8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B15BE6B-C25E-F99B-F84E-FF24572151CE}"/>
              </a:ext>
            </a:extLst>
          </p:cNvPr>
          <p:cNvSpPr txBox="1"/>
          <p:nvPr/>
        </p:nvSpPr>
        <p:spPr>
          <a:xfrm>
            <a:off x="5972414" y="3033544"/>
            <a:ext cx="2898453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sym typeface="Webdings" panose="05030102010509060703" pitchFamily="18" charset="2"/>
              </a:rPr>
              <a:t>85 800 – 85 900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970463B-906C-C5B2-D9F3-9F6223B6E6E6}"/>
              </a:ext>
            </a:extLst>
          </p:cNvPr>
          <p:cNvSpPr txBox="1"/>
          <p:nvPr/>
        </p:nvSpPr>
        <p:spPr>
          <a:xfrm>
            <a:off x="1116281" y="3033545"/>
            <a:ext cx="1148806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sym typeface="Webdings" panose="05030102010509060703" pitchFamily="18" charset="2"/>
              </a:rPr>
              <a:t>85 500</a:t>
            </a:r>
            <a:endParaRPr lang="fr-FR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3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 sur l’ardoise.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2896871" y="2384962"/>
            <a:ext cx="3640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128 centaines </a:t>
            </a:r>
          </a:p>
          <a:p>
            <a:pPr algn="ctr"/>
            <a:r>
              <a:rPr lang="fr-FR" sz="4000" b="1" dirty="0">
                <a:sym typeface="Webdings" panose="05030102010509060703" pitchFamily="18" charset="2"/>
              </a:rPr>
              <a:t>et 57 unités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88851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67BBC192-5993-8785-D86B-A4884EBD5F8A}"/>
              </a:ext>
            </a:extLst>
          </p:cNvPr>
          <p:cNvGrpSpPr/>
          <p:nvPr/>
        </p:nvGrpSpPr>
        <p:grpSpPr>
          <a:xfrm>
            <a:off x="2477455" y="3642042"/>
            <a:ext cx="4189090" cy="1869854"/>
            <a:chOff x="6516516" y="4074982"/>
            <a:chExt cx="4324443" cy="158325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70724F9-2554-EC48-0639-D463AB49C7E3}"/>
                </a:ext>
              </a:extLst>
            </p:cNvPr>
            <p:cNvSpPr/>
            <p:nvPr/>
          </p:nvSpPr>
          <p:spPr>
            <a:xfrm>
              <a:off x="723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8CBACAB-61FF-ECA4-212F-78CC2AD826BA}"/>
                </a:ext>
              </a:extLst>
            </p:cNvPr>
            <p:cNvSpPr/>
            <p:nvPr/>
          </p:nvSpPr>
          <p:spPr>
            <a:xfrm>
              <a:off x="795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F41D3F7-48F2-1933-D890-A147A62A179C}"/>
                </a:ext>
              </a:extLst>
            </p:cNvPr>
            <p:cNvSpPr/>
            <p:nvPr/>
          </p:nvSpPr>
          <p:spPr>
            <a:xfrm>
              <a:off x="723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EF03FEC-52C4-8BA5-C6DB-56D51F7106C8}"/>
                </a:ext>
              </a:extLst>
            </p:cNvPr>
            <p:cNvSpPr/>
            <p:nvPr/>
          </p:nvSpPr>
          <p:spPr>
            <a:xfrm>
              <a:off x="795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71281ED-036E-3573-1E78-9EB7B0CA8A67}"/>
                </a:ext>
              </a:extLst>
            </p:cNvPr>
            <p:cNvSpPr/>
            <p:nvPr/>
          </p:nvSpPr>
          <p:spPr>
            <a:xfrm>
              <a:off x="6519478" y="45069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8CC22DF-9162-75EC-66A9-514CA3768B85}"/>
                </a:ext>
              </a:extLst>
            </p:cNvPr>
            <p:cNvSpPr/>
            <p:nvPr/>
          </p:nvSpPr>
          <p:spPr>
            <a:xfrm>
              <a:off x="6516516" y="4757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B0ECD00-37FA-7C20-F0F3-705F0D47282B}"/>
                </a:ext>
              </a:extLst>
            </p:cNvPr>
            <p:cNvSpPr/>
            <p:nvPr/>
          </p:nvSpPr>
          <p:spPr>
            <a:xfrm>
              <a:off x="6519478" y="4074982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FFC000"/>
                  </a:solidFill>
                </a:rPr>
                <a:t>Classe des mille</a:t>
              </a:r>
              <a:endParaRPr lang="fr-FR" sz="1400" b="1" dirty="0">
                <a:solidFill>
                  <a:srgbClr val="FFC00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5AFFAB6-C3D4-CF9F-2034-7BC335061F10}"/>
                </a:ext>
              </a:extLst>
            </p:cNvPr>
            <p:cNvSpPr/>
            <p:nvPr/>
          </p:nvSpPr>
          <p:spPr>
            <a:xfrm>
              <a:off x="8679478" y="4075395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Classe des unités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98D3EFF-33E5-0D18-92A2-7DD237AFD81E}"/>
                </a:ext>
              </a:extLst>
            </p:cNvPr>
            <p:cNvSpPr/>
            <p:nvPr/>
          </p:nvSpPr>
          <p:spPr>
            <a:xfrm>
              <a:off x="940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F72CF8D-2809-C288-048F-8A96D31527E8}"/>
                </a:ext>
              </a:extLst>
            </p:cNvPr>
            <p:cNvSpPr/>
            <p:nvPr/>
          </p:nvSpPr>
          <p:spPr>
            <a:xfrm>
              <a:off x="1012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016AAF5-77F7-9E29-A1AF-4D12A633632F}"/>
                </a:ext>
              </a:extLst>
            </p:cNvPr>
            <p:cNvSpPr/>
            <p:nvPr/>
          </p:nvSpPr>
          <p:spPr>
            <a:xfrm>
              <a:off x="940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5DB75E5-6361-BCD4-8806-4C32ECB63052}"/>
                </a:ext>
              </a:extLst>
            </p:cNvPr>
            <p:cNvSpPr/>
            <p:nvPr/>
          </p:nvSpPr>
          <p:spPr>
            <a:xfrm>
              <a:off x="1012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58CB132-F23E-4CA1-BFF3-42DC8867C09B}"/>
                </a:ext>
              </a:extLst>
            </p:cNvPr>
            <p:cNvSpPr/>
            <p:nvPr/>
          </p:nvSpPr>
          <p:spPr>
            <a:xfrm>
              <a:off x="8680959" y="45064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2FF98A3-3B4D-F9B8-7BC3-3A0DAFDE1374}"/>
                </a:ext>
              </a:extLst>
            </p:cNvPr>
            <p:cNvSpPr/>
            <p:nvPr/>
          </p:nvSpPr>
          <p:spPr>
            <a:xfrm>
              <a:off x="8677997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8</a:t>
              </a:r>
            </a:p>
          </p:txBody>
        </p:sp>
      </p:grpSp>
      <p:sp>
        <p:nvSpPr>
          <p:cNvPr id="22" name="ZoneTexte 21">
            <a:extLst>
              <a:ext uri="{FF2B5EF4-FFF2-40B4-BE49-F238E27FC236}">
                <a16:creationId xmlns:a16="http://schemas.microsoft.com/office/drawing/2014/main" id="{0C267517-1B68-4AF6-7B73-920EDEA3667B}"/>
              </a:ext>
            </a:extLst>
          </p:cNvPr>
          <p:cNvSpPr txBox="1"/>
          <p:nvPr/>
        </p:nvSpPr>
        <p:spPr>
          <a:xfrm>
            <a:off x="2896871" y="5533296"/>
            <a:ext cx="3640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00B050"/>
                </a:solidFill>
                <a:sym typeface="Webdings" panose="05030102010509060703" pitchFamily="18" charset="2"/>
              </a:rPr>
              <a:t>12 857</a:t>
            </a:r>
            <a:endParaRPr lang="fr-FR" sz="8000" dirty="0">
              <a:solidFill>
                <a:srgbClr val="00B050"/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D1287AD1-E81A-BC2D-5067-20EEDD4D0C0A}"/>
              </a:ext>
            </a:extLst>
          </p:cNvPr>
          <p:cNvSpPr txBox="1"/>
          <p:nvPr/>
        </p:nvSpPr>
        <p:spPr>
          <a:xfrm>
            <a:off x="2896871" y="2384962"/>
            <a:ext cx="3640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128 centaines </a:t>
            </a:r>
          </a:p>
          <a:p>
            <a:pPr algn="ctr"/>
            <a:r>
              <a:rPr lang="fr-FR" sz="4000" b="1" dirty="0">
                <a:sym typeface="Webdings" panose="05030102010509060703" pitchFamily="18" charset="2"/>
              </a:rPr>
              <a:t>et 57 unités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150314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 sur l’ardoise.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2896871" y="2384962"/>
            <a:ext cx="3640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1 592 dizaines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2162891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1/5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67BBC192-5993-8785-D86B-A4884EBD5F8A}"/>
              </a:ext>
            </a:extLst>
          </p:cNvPr>
          <p:cNvGrpSpPr/>
          <p:nvPr/>
        </p:nvGrpSpPr>
        <p:grpSpPr>
          <a:xfrm>
            <a:off x="2477455" y="3642042"/>
            <a:ext cx="4189090" cy="1869854"/>
            <a:chOff x="6516516" y="4074982"/>
            <a:chExt cx="4324443" cy="158325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70724F9-2554-EC48-0639-D463AB49C7E3}"/>
                </a:ext>
              </a:extLst>
            </p:cNvPr>
            <p:cNvSpPr/>
            <p:nvPr/>
          </p:nvSpPr>
          <p:spPr>
            <a:xfrm>
              <a:off x="723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8CBACAB-61FF-ECA4-212F-78CC2AD826BA}"/>
                </a:ext>
              </a:extLst>
            </p:cNvPr>
            <p:cNvSpPr/>
            <p:nvPr/>
          </p:nvSpPr>
          <p:spPr>
            <a:xfrm>
              <a:off x="795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F41D3F7-48F2-1933-D890-A147A62A179C}"/>
                </a:ext>
              </a:extLst>
            </p:cNvPr>
            <p:cNvSpPr/>
            <p:nvPr/>
          </p:nvSpPr>
          <p:spPr>
            <a:xfrm>
              <a:off x="723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EF03FEC-52C4-8BA5-C6DB-56D51F7106C8}"/>
                </a:ext>
              </a:extLst>
            </p:cNvPr>
            <p:cNvSpPr/>
            <p:nvPr/>
          </p:nvSpPr>
          <p:spPr>
            <a:xfrm>
              <a:off x="795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71281ED-036E-3573-1E78-9EB7B0CA8A67}"/>
                </a:ext>
              </a:extLst>
            </p:cNvPr>
            <p:cNvSpPr/>
            <p:nvPr/>
          </p:nvSpPr>
          <p:spPr>
            <a:xfrm>
              <a:off x="6519478" y="45069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8CC22DF-9162-75EC-66A9-514CA3768B85}"/>
                </a:ext>
              </a:extLst>
            </p:cNvPr>
            <p:cNvSpPr/>
            <p:nvPr/>
          </p:nvSpPr>
          <p:spPr>
            <a:xfrm>
              <a:off x="6516516" y="4757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B0ECD00-37FA-7C20-F0F3-705F0D47282B}"/>
                </a:ext>
              </a:extLst>
            </p:cNvPr>
            <p:cNvSpPr/>
            <p:nvPr/>
          </p:nvSpPr>
          <p:spPr>
            <a:xfrm>
              <a:off x="6519478" y="4074982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FFC000"/>
                  </a:solidFill>
                </a:rPr>
                <a:t>Classe des mille</a:t>
              </a:r>
              <a:endParaRPr lang="fr-FR" sz="1400" b="1" dirty="0">
                <a:solidFill>
                  <a:srgbClr val="FFC00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5AFFAB6-C3D4-CF9F-2034-7BC335061F10}"/>
                </a:ext>
              </a:extLst>
            </p:cNvPr>
            <p:cNvSpPr/>
            <p:nvPr/>
          </p:nvSpPr>
          <p:spPr>
            <a:xfrm>
              <a:off x="8679478" y="4075395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Classe des unités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98D3EFF-33E5-0D18-92A2-7DD237AFD81E}"/>
                </a:ext>
              </a:extLst>
            </p:cNvPr>
            <p:cNvSpPr/>
            <p:nvPr/>
          </p:nvSpPr>
          <p:spPr>
            <a:xfrm>
              <a:off x="940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F72CF8D-2809-C288-048F-8A96D31527E8}"/>
                </a:ext>
              </a:extLst>
            </p:cNvPr>
            <p:cNvSpPr/>
            <p:nvPr/>
          </p:nvSpPr>
          <p:spPr>
            <a:xfrm>
              <a:off x="1012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016AAF5-77F7-9E29-A1AF-4D12A633632F}"/>
                </a:ext>
              </a:extLst>
            </p:cNvPr>
            <p:cNvSpPr/>
            <p:nvPr/>
          </p:nvSpPr>
          <p:spPr>
            <a:xfrm>
              <a:off x="940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5DB75E5-6361-BCD4-8806-4C32ECB63052}"/>
                </a:ext>
              </a:extLst>
            </p:cNvPr>
            <p:cNvSpPr/>
            <p:nvPr/>
          </p:nvSpPr>
          <p:spPr>
            <a:xfrm>
              <a:off x="1012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58CB132-F23E-4CA1-BFF3-42DC8867C09B}"/>
                </a:ext>
              </a:extLst>
            </p:cNvPr>
            <p:cNvSpPr/>
            <p:nvPr/>
          </p:nvSpPr>
          <p:spPr>
            <a:xfrm>
              <a:off x="8680959" y="45064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2FF98A3-3B4D-F9B8-7BC3-3A0DAFDE1374}"/>
                </a:ext>
              </a:extLst>
            </p:cNvPr>
            <p:cNvSpPr/>
            <p:nvPr/>
          </p:nvSpPr>
          <p:spPr>
            <a:xfrm>
              <a:off x="8677997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9</a:t>
              </a:r>
            </a:p>
          </p:txBody>
        </p:sp>
      </p:grpSp>
      <p:sp>
        <p:nvSpPr>
          <p:cNvPr id="22" name="ZoneTexte 21">
            <a:extLst>
              <a:ext uri="{FF2B5EF4-FFF2-40B4-BE49-F238E27FC236}">
                <a16:creationId xmlns:a16="http://schemas.microsoft.com/office/drawing/2014/main" id="{0C267517-1B68-4AF6-7B73-920EDEA3667B}"/>
              </a:ext>
            </a:extLst>
          </p:cNvPr>
          <p:cNvSpPr txBox="1"/>
          <p:nvPr/>
        </p:nvSpPr>
        <p:spPr>
          <a:xfrm>
            <a:off x="2896871" y="5533296"/>
            <a:ext cx="3640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00B050"/>
                </a:solidFill>
                <a:sym typeface="Webdings" panose="05030102010509060703" pitchFamily="18" charset="2"/>
              </a:rPr>
              <a:t>15 920</a:t>
            </a:r>
            <a:endParaRPr lang="fr-FR" sz="8000" dirty="0">
              <a:solidFill>
                <a:srgbClr val="00B050"/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D1287AD1-E81A-BC2D-5067-20EEDD4D0C0A}"/>
              </a:ext>
            </a:extLst>
          </p:cNvPr>
          <p:cNvSpPr txBox="1"/>
          <p:nvPr/>
        </p:nvSpPr>
        <p:spPr>
          <a:xfrm>
            <a:off x="2896871" y="2384962"/>
            <a:ext cx="3640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1 592 dizaines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408862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 sur l’ardoise.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2896871" y="2384962"/>
            <a:ext cx="3640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709 centaines</a:t>
            </a:r>
          </a:p>
          <a:p>
            <a:pPr algn="ctr"/>
            <a:r>
              <a:rPr lang="fr-FR" sz="4000" b="1" dirty="0">
                <a:sym typeface="Webdings" panose="05030102010509060703" pitchFamily="18" charset="2"/>
              </a:rPr>
              <a:t>et 4 unités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632975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2/5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67BBC192-5993-8785-D86B-A4884EBD5F8A}"/>
              </a:ext>
            </a:extLst>
          </p:cNvPr>
          <p:cNvGrpSpPr/>
          <p:nvPr/>
        </p:nvGrpSpPr>
        <p:grpSpPr>
          <a:xfrm>
            <a:off x="2477455" y="3642042"/>
            <a:ext cx="4189090" cy="1869854"/>
            <a:chOff x="6516516" y="4074982"/>
            <a:chExt cx="4324443" cy="158325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70724F9-2554-EC48-0639-D463AB49C7E3}"/>
                </a:ext>
              </a:extLst>
            </p:cNvPr>
            <p:cNvSpPr/>
            <p:nvPr/>
          </p:nvSpPr>
          <p:spPr>
            <a:xfrm>
              <a:off x="723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8CBACAB-61FF-ECA4-212F-78CC2AD826BA}"/>
                </a:ext>
              </a:extLst>
            </p:cNvPr>
            <p:cNvSpPr/>
            <p:nvPr/>
          </p:nvSpPr>
          <p:spPr>
            <a:xfrm>
              <a:off x="795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F41D3F7-48F2-1933-D890-A147A62A179C}"/>
                </a:ext>
              </a:extLst>
            </p:cNvPr>
            <p:cNvSpPr/>
            <p:nvPr/>
          </p:nvSpPr>
          <p:spPr>
            <a:xfrm>
              <a:off x="723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EF03FEC-52C4-8BA5-C6DB-56D51F7106C8}"/>
                </a:ext>
              </a:extLst>
            </p:cNvPr>
            <p:cNvSpPr/>
            <p:nvPr/>
          </p:nvSpPr>
          <p:spPr>
            <a:xfrm>
              <a:off x="795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71281ED-036E-3573-1E78-9EB7B0CA8A67}"/>
                </a:ext>
              </a:extLst>
            </p:cNvPr>
            <p:cNvSpPr/>
            <p:nvPr/>
          </p:nvSpPr>
          <p:spPr>
            <a:xfrm>
              <a:off x="6519478" y="45069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8CC22DF-9162-75EC-66A9-514CA3768B85}"/>
                </a:ext>
              </a:extLst>
            </p:cNvPr>
            <p:cNvSpPr/>
            <p:nvPr/>
          </p:nvSpPr>
          <p:spPr>
            <a:xfrm>
              <a:off x="6516516" y="4757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B0ECD00-37FA-7C20-F0F3-705F0D47282B}"/>
                </a:ext>
              </a:extLst>
            </p:cNvPr>
            <p:cNvSpPr/>
            <p:nvPr/>
          </p:nvSpPr>
          <p:spPr>
            <a:xfrm>
              <a:off x="6519478" y="4074982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FFC000"/>
                  </a:solidFill>
                </a:rPr>
                <a:t>Classe des mille</a:t>
              </a:r>
              <a:endParaRPr lang="fr-FR" sz="1400" b="1" dirty="0">
                <a:solidFill>
                  <a:srgbClr val="FFC00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5AFFAB6-C3D4-CF9F-2034-7BC335061F10}"/>
                </a:ext>
              </a:extLst>
            </p:cNvPr>
            <p:cNvSpPr/>
            <p:nvPr/>
          </p:nvSpPr>
          <p:spPr>
            <a:xfrm>
              <a:off x="8679478" y="4075395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Classe des unités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98D3EFF-33E5-0D18-92A2-7DD237AFD81E}"/>
                </a:ext>
              </a:extLst>
            </p:cNvPr>
            <p:cNvSpPr/>
            <p:nvPr/>
          </p:nvSpPr>
          <p:spPr>
            <a:xfrm>
              <a:off x="940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F72CF8D-2809-C288-048F-8A96D31527E8}"/>
                </a:ext>
              </a:extLst>
            </p:cNvPr>
            <p:cNvSpPr/>
            <p:nvPr/>
          </p:nvSpPr>
          <p:spPr>
            <a:xfrm>
              <a:off x="1012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016AAF5-77F7-9E29-A1AF-4D12A633632F}"/>
                </a:ext>
              </a:extLst>
            </p:cNvPr>
            <p:cNvSpPr/>
            <p:nvPr/>
          </p:nvSpPr>
          <p:spPr>
            <a:xfrm>
              <a:off x="940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5DB75E5-6361-BCD4-8806-4C32ECB63052}"/>
                </a:ext>
              </a:extLst>
            </p:cNvPr>
            <p:cNvSpPr/>
            <p:nvPr/>
          </p:nvSpPr>
          <p:spPr>
            <a:xfrm>
              <a:off x="1012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58CB132-F23E-4CA1-BFF3-42DC8867C09B}"/>
                </a:ext>
              </a:extLst>
            </p:cNvPr>
            <p:cNvSpPr/>
            <p:nvPr/>
          </p:nvSpPr>
          <p:spPr>
            <a:xfrm>
              <a:off x="8680959" y="45064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2FF98A3-3B4D-F9B8-7BC3-3A0DAFDE1374}"/>
                </a:ext>
              </a:extLst>
            </p:cNvPr>
            <p:cNvSpPr/>
            <p:nvPr/>
          </p:nvSpPr>
          <p:spPr>
            <a:xfrm>
              <a:off x="8677997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9</a:t>
              </a:r>
            </a:p>
          </p:txBody>
        </p:sp>
      </p:grpSp>
      <p:sp>
        <p:nvSpPr>
          <p:cNvPr id="22" name="ZoneTexte 21">
            <a:extLst>
              <a:ext uri="{FF2B5EF4-FFF2-40B4-BE49-F238E27FC236}">
                <a16:creationId xmlns:a16="http://schemas.microsoft.com/office/drawing/2014/main" id="{0C267517-1B68-4AF6-7B73-920EDEA3667B}"/>
              </a:ext>
            </a:extLst>
          </p:cNvPr>
          <p:cNvSpPr txBox="1"/>
          <p:nvPr/>
        </p:nvSpPr>
        <p:spPr>
          <a:xfrm>
            <a:off x="2896871" y="5533296"/>
            <a:ext cx="3640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00B050"/>
                </a:solidFill>
                <a:sym typeface="Webdings" panose="05030102010509060703" pitchFamily="18" charset="2"/>
              </a:rPr>
              <a:t>70 904</a:t>
            </a:r>
            <a:endParaRPr lang="fr-FR" sz="8000" dirty="0">
              <a:solidFill>
                <a:srgbClr val="00B050"/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D1287AD1-E81A-BC2D-5067-20EEDD4D0C0A}"/>
              </a:ext>
            </a:extLst>
          </p:cNvPr>
          <p:cNvSpPr txBox="1"/>
          <p:nvPr/>
        </p:nvSpPr>
        <p:spPr>
          <a:xfrm>
            <a:off x="2896871" y="2384962"/>
            <a:ext cx="3640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709 centaines</a:t>
            </a:r>
          </a:p>
          <a:p>
            <a:pPr algn="ctr"/>
            <a:r>
              <a:rPr lang="fr-FR" sz="4000" b="1" dirty="0">
                <a:sym typeface="Webdings" panose="05030102010509060703" pitchFamily="18" charset="2"/>
              </a:rPr>
              <a:t>et 4 unités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215584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 sur l’ardoise.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2896871" y="2384962"/>
            <a:ext cx="3640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245 milliers</a:t>
            </a:r>
          </a:p>
          <a:p>
            <a:pPr algn="ctr"/>
            <a:r>
              <a:rPr lang="fr-FR" sz="4000" b="1" dirty="0">
                <a:sym typeface="Webdings" panose="05030102010509060703" pitchFamily="18" charset="2"/>
              </a:rPr>
              <a:t>et 9 unités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33745779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3/5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67BBC192-5993-8785-D86B-A4884EBD5F8A}"/>
              </a:ext>
            </a:extLst>
          </p:cNvPr>
          <p:cNvGrpSpPr/>
          <p:nvPr/>
        </p:nvGrpSpPr>
        <p:grpSpPr>
          <a:xfrm>
            <a:off x="2477455" y="3642042"/>
            <a:ext cx="4189090" cy="1869854"/>
            <a:chOff x="6516516" y="4074982"/>
            <a:chExt cx="4324443" cy="158325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70724F9-2554-EC48-0639-D463AB49C7E3}"/>
                </a:ext>
              </a:extLst>
            </p:cNvPr>
            <p:cNvSpPr/>
            <p:nvPr/>
          </p:nvSpPr>
          <p:spPr>
            <a:xfrm>
              <a:off x="723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8CBACAB-61FF-ECA4-212F-78CC2AD826BA}"/>
                </a:ext>
              </a:extLst>
            </p:cNvPr>
            <p:cNvSpPr/>
            <p:nvPr/>
          </p:nvSpPr>
          <p:spPr>
            <a:xfrm>
              <a:off x="7959478" y="45057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F41D3F7-48F2-1933-D890-A147A62A179C}"/>
                </a:ext>
              </a:extLst>
            </p:cNvPr>
            <p:cNvSpPr/>
            <p:nvPr/>
          </p:nvSpPr>
          <p:spPr>
            <a:xfrm>
              <a:off x="7164747" y="4756995"/>
              <a:ext cx="794731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EF03FEC-52C4-8BA5-C6DB-56D51F7106C8}"/>
                </a:ext>
              </a:extLst>
            </p:cNvPr>
            <p:cNvSpPr/>
            <p:nvPr/>
          </p:nvSpPr>
          <p:spPr>
            <a:xfrm>
              <a:off x="7959478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71281ED-036E-3573-1E78-9EB7B0CA8A67}"/>
                </a:ext>
              </a:extLst>
            </p:cNvPr>
            <p:cNvSpPr/>
            <p:nvPr/>
          </p:nvSpPr>
          <p:spPr>
            <a:xfrm>
              <a:off x="6519478" y="45069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8CC22DF-9162-75EC-66A9-514CA3768B85}"/>
                </a:ext>
              </a:extLst>
            </p:cNvPr>
            <p:cNvSpPr/>
            <p:nvPr/>
          </p:nvSpPr>
          <p:spPr>
            <a:xfrm>
              <a:off x="6516516" y="4757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B0ECD00-37FA-7C20-F0F3-705F0D47282B}"/>
                </a:ext>
              </a:extLst>
            </p:cNvPr>
            <p:cNvSpPr/>
            <p:nvPr/>
          </p:nvSpPr>
          <p:spPr>
            <a:xfrm>
              <a:off x="6519478" y="4074982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FFC000"/>
                  </a:solidFill>
                </a:rPr>
                <a:t>Classe des mille</a:t>
              </a:r>
              <a:endParaRPr lang="fr-FR" sz="1400" b="1" dirty="0">
                <a:solidFill>
                  <a:srgbClr val="FFC00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5AFFAB6-C3D4-CF9F-2034-7BC335061F10}"/>
                </a:ext>
              </a:extLst>
            </p:cNvPr>
            <p:cNvSpPr/>
            <p:nvPr/>
          </p:nvSpPr>
          <p:spPr>
            <a:xfrm>
              <a:off x="8679478" y="4075395"/>
              <a:ext cx="2160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Classe des unités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98D3EFF-33E5-0D18-92A2-7DD237AFD81E}"/>
                </a:ext>
              </a:extLst>
            </p:cNvPr>
            <p:cNvSpPr/>
            <p:nvPr/>
          </p:nvSpPr>
          <p:spPr>
            <a:xfrm>
              <a:off x="940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F72CF8D-2809-C288-048F-8A96D31527E8}"/>
                </a:ext>
              </a:extLst>
            </p:cNvPr>
            <p:cNvSpPr/>
            <p:nvPr/>
          </p:nvSpPr>
          <p:spPr>
            <a:xfrm>
              <a:off x="10120959" y="4505238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016AAF5-77F7-9E29-A1AF-4D12A633632F}"/>
                </a:ext>
              </a:extLst>
            </p:cNvPr>
            <p:cNvSpPr/>
            <p:nvPr/>
          </p:nvSpPr>
          <p:spPr>
            <a:xfrm>
              <a:off x="940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5DB75E5-6361-BCD4-8806-4C32ECB63052}"/>
                </a:ext>
              </a:extLst>
            </p:cNvPr>
            <p:cNvSpPr/>
            <p:nvPr/>
          </p:nvSpPr>
          <p:spPr>
            <a:xfrm>
              <a:off x="10120959" y="47564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9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58CB132-F23E-4CA1-BFF3-42DC8867C09B}"/>
                </a:ext>
              </a:extLst>
            </p:cNvPr>
            <p:cNvSpPr/>
            <p:nvPr/>
          </p:nvSpPr>
          <p:spPr>
            <a:xfrm>
              <a:off x="8680959" y="4506482"/>
              <a:ext cx="720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2FF98A3-3B4D-F9B8-7BC3-3A0DAFDE1374}"/>
                </a:ext>
              </a:extLst>
            </p:cNvPr>
            <p:cNvSpPr/>
            <p:nvPr/>
          </p:nvSpPr>
          <p:spPr>
            <a:xfrm>
              <a:off x="8677997" y="4756995"/>
              <a:ext cx="720000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</p:grpSp>
      <p:sp>
        <p:nvSpPr>
          <p:cNvPr id="22" name="ZoneTexte 21">
            <a:extLst>
              <a:ext uri="{FF2B5EF4-FFF2-40B4-BE49-F238E27FC236}">
                <a16:creationId xmlns:a16="http://schemas.microsoft.com/office/drawing/2014/main" id="{0C267517-1B68-4AF6-7B73-920EDEA3667B}"/>
              </a:ext>
            </a:extLst>
          </p:cNvPr>
          <p:cNvSpPr txBox="1"/>
          <p:nvPr/>
        </p:nvSpPr>
        <p:spPr>
          <a:xfrm>
            <a:off x="2896871" y="5533296"/>
            <a:ext cx="3640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00B050"/>
                </a:solidFill>
                <a:sym typeface="Webdings" panose="05030102010509060703" pitchFamily="18" charset="2"/>
              </a:rPr>
              <a:t>245 009</a:t>
            </a:r>
            <a:endParaRPr lang="fr-FR" sz="8000" dirty="0">
              <a:solidFill>
                <a:srgbClr val="00B050"/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D1287AD1-E81A-BC2D-5067-20EEDD4D0C0A}"/>
              </a:ext>
            </a:extLst>
          </p:cNvPr>
          <p:cNvSpPr txBox="1"/>
          <p:nvPr/>
        </p:nvSpPr>
        <p:spPr>
          <a:xfrm>
            <a:off x="2896871" y="2384962"/>
            <a:ext cx="3640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ym typeface="Webdings" panose="05030102010509060703" pitchFamily="18" charset="2"/>
              </a:rPr>
              <a:t>245 milliers</a:t>
            </a:r>
          </a:p>
          <a:p>
            <a:pPr algn="ctr"/>
            <a:r>
              <a:rPr lang="fr-FR" sz="4000" b="1" dirty="0">
                <a:sym typeface="Webdings" panose="05030102010509060703" pitchFamily="18" charset="2"/>
              </a:rPr>
              <a:t>et 9 unités</a:t>
            </a:r>
            <a:endParaRPr lang="fr-FR" sz="8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3A66ABA-F090-436A-91CC-12BDBF7FE401}"/>
              </a:ext>
            </a:extLst>
          </p:cNvPr>
          <p:cNvSpPr txBox="1"/>
          <p:nvPr/>
        </p:nvSpPr>
        <p:spPr>
          <a:xfrm>
            <a:off x="2201388" y="3274022"/>
            <a:ext cx="46284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b="1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9711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280</Words>
  <Application>Microsoft Office PowerPoint</Application>
  <PresentationFormat>Affichage à l'écran (4:3)</PresentationFormat>
  <Paragraphs>139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le nombre sur l’ardoise. </vt:lpstr>
      <vt:lpstr>Correction</vt:lpstr>
      <vt:lpstr>Écris le nombre sur l’ardoise. </vt:lpstr>
      <vt:lpstr>Correction</vt:lpstr>
      <vt:lpstr>Écris le nombre sur l’ardoise. </vt:lpstr>
      <vt:lpstr>Correction</vt:lpstr>
      <vt:lpstr>Écris le nombre sur l’ardoise. </vt:lpstr>
      <vt:lpstr>Correction</vt:lpstr>
      <vt:lpstr>Écris le nombre sur l’ardoise. </vt:lpstr>
      <vt:lpstr>Correction</vt:lpstr>
      <vt:lpstr>Écris le nombre sur l’ardoise. </vt:lpstr>
      <vt:lpstr>Correction</vt:lpstr>
      <vt:lpstr>Écris les nombres manquants.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40</cp:revision>
  <dcterms:created xsi:type="dcterms:W3CDTF">2023-02-07T14:55:57Z</dcterms:created>
  <dcterms:modified xsi:type="dcterms:W3CDTF">2026-07-04T08:18:41Z</dcterms:modified>
</cp:coreProperties>
</file>