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8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résoudre un problème utilisant des fractions.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344566" y="909206"/>
            <a:ext cx="821218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Pour le carrelage de la salle de bains, j’ai acheté 256 carreaux. Il me reste un quart après les travaux.</a:t>
            </a:r>
          </a:p>
          <a:p>
            <a:r>
              <a:rPr lang="fr-FR" sz="3200" b="1" dirty="0"/>
              <a:t>Combien de carreaux reste-t-il?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344566" y="3633819"/>
            <a:ext cx="821218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Nous avons fait une randonnée de 12,8 km. </a:t>
            </a:r>
          </a:p>
          <a:p>
            <a:r>
              <a:rPr lang="fr-FR" sz="3200" dirty="0"/>
              <a:t>Il a fait beau pendant les trois dixièmes de la randonnée et il a plu le reste du temps.</a:t>
            </a:r>
          </a:p>
          <a:p>
            <a:r>
              <a:rPr lang="fr-FR" sz="3200" b="1" dirty="0"/>
              <a:t>Quelle distance avons-nous parcouru sous </a:t>
            </a:r>
            <a:r>
              <a:rPr lang="fr-FR" sz="3200" b="1"/>
              <a:t>la pluie ?</a:t>
            </a:r>
            <a:endParaRPr lang="fr-FR" sz="3200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89</Words>
  <Application>Microsoft Office PowerPoint</Application>
  <PresentationFormat>Affichage à l'écran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2026-07-10T17:05:25Z</dcterms:modified>
</cp:coreProperties>
</file>