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84" r:id="rId2"/>
    <p:sldId id="273" r:id="rId3"/>
    <p:sldId id="28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00" d="100"/>
          <a:sy n="100" d="100"/>
        </p:scale>
        <p:origin x="1233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passer </a:t>
            </a:r>
            <a:r>
              <a:rPr lang="fr-FR" sz="3200" b="1">
                <a:solidFill>
                  <a:schemeClr val="bg1"/>
                </a:solidFill>
              </a:rPr>
              <a:t>d’une représentation d’un nombre à une autre. 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5EE5296-2A69-D740-7385-47AF26736809}"/>
              </a:ext>
            </a:extLst>
          </p:cNvPr>
          <p:cNvSpPr txBox="1"/>
          <p:nvPr/>
        </p:nvSpPr>
        <p:spPr>
          <a:xfrm>
            <a:off x="6466346" y="2767694"/>
            <a:ext cx="3257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30 000 + 4 000 +500+10+2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9C8E0B-1DD4-3EBE-94C8-53DC65E6E306}"/>
              </a:ext>
            </a:extLst>
          </p:cNvPr>
          <p:cNvSpPr txBox="1"/>
          <p:nvPr/>
        </p:nvSpPr>
        <p:spPr>
          <a:xfrm>
            <a:off x="158084" y="2658794"/>
            <a:ext cx="3537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34 000 &lt; 34 512 &lt; 35 000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03758CA-DE3B-776D-00B3-F4BD55DBE3EE}"/>
              </a:ext>
            </a:extLst>
          </p:cNvPr>
          <p:cNvSpPr txBox="1"/>
          <p:nvPr/>
        </p:nvSpPr>
        <p:spPr>
          <a:xfrm>
            <a:off x="-293326" y="5216277"/>
            <a:ext cx="5468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Trente-quatre-mille-</a:t>
            </a:r>
          </a:p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cinq-cent-douze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20E79CC-0862-27EF-0840-24B76FD639A8}"/>
              </a:ext>
            </a:extLst>
          </p:cNvPr>
          <p:cNvSpPr txBox="1"/>
          <p:nvPr/>
        </p:nvSpPr>
        <p:spPr>
          <a:xfrm>
            <a:off x="5602601" y="5146054"/>
            <a:ext cx="4768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3×10 000 + 4×1 000 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+ 5×100 + 1×10 + 2</a:t>
            </a:r>
          </a:p>
          <a:p>
            <a:endParaRPr lang="fr-FR" sz="2400" dirty="0">
              <a:solidFill>
                <a:srgbClr val="0070C0"/>
              </a:solidFill>
            </a:endParaRPr>
          </a:p>
        </p:txBody>
      </p: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048D985F-B4A2-1581-E0B3-0B3070766540}"/>
              </a:ext>
            </a:extLst>
          </p:cNvPr>
          <p:cNvGrpSpPr/>
          <p:nvPr/>
        </p:nvGrpSpPr>
        <p:grpSpPr>
          <a:xfrm>
            <a:off x="3299064" y="493632"/>
            <a:ext cx="2772523" cy="1635373"/>
            <a:chOff x="3170476" y="1333093"/>
            <a:chExt cx="2772523" cy="163537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92FB4E1-F436-E703-AAA6-F1615409741B}"/>
                </a:ext>
              </a:extLst>
            </p:cNvPr>
            <p:cNvSpPr/>
            <p:nvPr/>
          </p:nvSpPr>
          <p:spPr>
            <a:xfrm>
              <a:off x="3871619" y="1335380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1000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2E221E-CAB8-C146-2CE0-689C407E5E0D}"/>
                </a:ext>
              </a:extLst>
            </p:cNvPr>
            <p:cNvSpPr/>
            <p:nvPr/>
          </p:nvSpPr>
          <p:spPr>
            <a:xfrm>
              <a:off x="5317030" y="184026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70272E5-EFDF-22BB-D7DA-FB9B95C1609C}"/>
                </a:ext>
              </a:extLst>
            </p:cNvPr>
            <p:cNvSpPr/>
            <p:nvPr/>
          </p:nvSpPr>
          <p:spPr>
            <a:xfrm>
              <a:off x="3917199" y="164010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29F469C-6873-F0FA-CE5D-E75BE9F4A14A}"/>
                </a:ext>
              </a:extLst>
            </p:cNvPr>
            <p:cNvSpPr/>
            <p:nvPr/>
          </p:nvSpPr>
          <p:spPr>
            <a:xfrm>
              <a:off x="3962779" y="196236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3F3FB28-C011-8427-8A73-FDE91F46152F}"/>
                </a:ext>
              </a:extLst>
            </p:cNvPr>
            <p:cNvSpPr/>
            <p:nvPr/>
          </p:nvSpPr>
          <p:spPr>
            <a:xfrm>
              <a:off x="4046716" y="227226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1000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18B3954-3C3B-C0E6-397C-F28B2709ADB7}"/>
                </a:ext>
              </a:extLst>
            </p:cNvPr>
            <p:cNvSpPr/>
            <p:nvPr/>
          </p:nvSpPr>
          <p:spPr>
            <a:xfrm>
              <a:off x="4561124" y="133309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C184CE7-6EF7-25BE-FCF1-4CB5609E384A}"/>
                </a:ext>
              </a:extLst>
            </p:cNvPr>
            <p:cNvSpPr/>
            <p:nvPr/>
          </p:nvSpPr>
          <p:spPr>
            <a:xfrm>
              <a:off x="4604969" y="162383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BDF1A61-3C66-F450-1716-7C1E91012155}"/>
                </a:ext>
              </a:extLst>
            </p:cNvPr>
            <p:cNvSpPr/>
            <p:nvPr/>
          </p:nvSpPr>
          <p:spPr>
            <a:xfrm>
              <a:off x="4666563" y="192501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D975A03-A484-AD9A-2459-F9245301126E}"/>
                </a:ext>
              </a:extLst>
            </p:cNvPr>
            <p:cNvSpPr/>
            <p:nvPr/>
          </p:nvSpPr>
          <p:spPr>
            <a:xfrm>
              <a:off x="4710408" y="221575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6FA4580-8B79-A3E5-01AC-A7AACDD8A5C0}"/>
                </a:ext>
              </a:extLst>
            </p:cNvPr>
            <p:cNvSpPr/>
            <p:nvPr/>
          </p:nvSpPr>
          <p:spPr>
            <a:xfrm>
              <a:off x="5317841" y="133309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031AD26-A196-B815-80B9-9662296B3754}"/>
                </a:ext>
              </a:extLst>
            </p:cNvPr>
            <p:cNvSpPr/>
            <p:nvPr/>
          </p:nvSpPr>
          <p:spPr>
            <a:xfrm>
              <a:off x="5402999" y="1997550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C9E1C19-2AF1-B00B-5873-AF1B4DF2E95B}"/>
                </a:ext>
              </a:extLst>
            </p:cNvPr>
            <p:cNvSpPr/>
            <p:nvPr/>
          </p:nvSpPr>
          <p:spPr>
            <a:xfrm>
              <a:off x="3170476" y="133309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5488717-B3C5-0DE4-0EA2-89D2286D41FE}"/>
                </a:ext>
              </a:extLst>
            </p:cNvPr>
            <p:cNvSpPr/>
            <p:nvPr/>
          </p:nvSpPr>
          <p:spPr>
            <a:xfrm>
              <a:off x="3212999" y="165613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36FF0B0-B885-F5B7-BBBB-D371403F2EAF}"/>
                </a:ext>
              </a:extLst>
            </p:cNvPr>
            <p:cNvSpPr/>
            <p:nvPr/>
          </p:nvSpPr>
          <p:spPr>
            <a:xfrm>
              <a:off x="3273616" y="196633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215D640-404C-F9D1-7F97-02A2FA202EF5}"/>
                </a:ext>
              </a:extLst>
            </p:cNvPr>
            <p:cNvSpPr/>
            <p:nvPr/>
          </p:nvSpPr>
          <p:spPr>
            <a:xfrm>
              <a:off x="4777030" y="253646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</a:t>
              </a:r>
            </a:p>
          </p:txBody>
        </p: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FE5D348A-6403-D772-1D98-1E47150F9F63}"/>
              </a:ext>
            </a:extLst>
          </p:cNvPr>
          <p:cNvGrpSpPr/>
          <p:nvPr/>
        </p:nvGrpSpPr>
        <p:grpSpPr>
          <a:xfrm>
            <a:off x="3032044" y="1962317"/>
            <a:ext cx="3315336" cy="3191220"/>
            <a:chOff x="1744518" y="2760758"/>
            <a:chExt cx="3315336" cy="3191220"/>
          </a:xfrm>
        </p:grpSpPr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37CA4709-6719-221F-A8E9-E7F9FAF6DA48}"/>
                </a:ext>
              </a:extLst>
            </p:cNvPr>
            <p:cNvSpPr/>
            <p:nvPr/>
          </p:nvSpPr>
          <p:spPr>
            <a:xfrm>
              <a:off x="2661248" y="3752490"/>
              <a:ext cx="1535504" cy="1535504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 : coins arrondis 55">
              <a:extLst>
                <a:ext uri="{FF2B5EF4-FFF2-40B4-BE49-F238E27FC236}">
                  <a16:creationId xmlns:a16="http://schemas.microsoft.com/office/drawing/2014/main" id="{8C8211C4-E087-0E46-0035-3868A309558E}"/>
                </a:ext>
              </a:extLst>
            </p:cNvPr>
            <p:cNvSpPr/>
            <p:nvPr/>
          </p:nvSpPr>
          <p:spPr>
            <a:xfrm rot="5400000">
              <a:off x="3069000" y="305498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id="{DCDE007A-7DA5-1AF6-1B63-C2D09B452B66}"/>
                </a:ext>
              </a:extLst>
            </p:cNvPr>
            <p:cNvSpPr/>
            <p:nvPr/>
          </p:nvSpPr>
          <p:spPr>
            <a:xfrm rot="9373583">
              <a:off x="4339854" y="4025958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Rectangle : coins arrondis 57">
              <a:extLst>
                <a:ext uri="{FF2B5EF4-FFF2-40B4-BE49-F238E27FC236}">
                  <a16:creationId xmlns:a16="http://schemas.microsoft.com/office/drawing/2014/main" id="{93ECF371-C8CA-A535-A353-E60BDAE0D07E}"/>
                </a:ext>
              </a:extLst>
            </p:cNvPr>
            <p:cNvSpPr/>
            <p:nvPr/>
          </p:nvSpPr>
          <p:spPr>
            <a:xfrm rot="7977388">
              <a:off x="2206951" y="552620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Rectangle : coins arrondis 58">
              <a:extLst>
                <a:ext uri="{FF2B5EF4-FFF2-40B4-BE49-F238E27FC236}">
                  <a16:creationId xmlns:a16="http://schemas.microsoft.com/office/drawing/2014/main" id="{740BD0DA-04CE-280E-3474-7FAA3DF52F4B}"/>
                </a:ext>
              </a:extLst>
            </p:cNvPr>
            <p:cNvSpPr/>
            <p:nvPr/>
          </p:nvSpPr>
          <p:spPr>
            <a:xfrm rot="11869649">
              <a:off x="1744518" y="4025957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Rectangle : coins arrondis 59">
              <a:extLst>
                <a:ext uri="{FF2B5EF4-FFF2-40B4-BE49-F238E27FC236}">
                  <a16:creationId xmlns:a16="http://schemas.microsoft.com/office/drawing/2014/main" id="{92D1419A-BA8F-D482-BA82-1600490FBF8C}"/>
                </a:ext>
              </a:extLst>
            </p:cNvPr>
            <p:cNvSpPr/>
            <p:nvPr/>
          </p:nvSpPr>
          <p:spPr>
            <a:xfrm rot="13210856">
              <a:off x="3955075" y="5500430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8CB1DB2-C4E5-3101-D327-77687919FD2D}"/>
              </a:ext>
            </a:extLst>
          </p:cNvPr>
          <p:cNvSpPr txBox="1"/>
          <p:nvPr/>
        </p:nvSpPr>
        <p:spPr>
          <a:xfrm>
            <a:off x="3931950" y="3403492"/>
            <a:ext cx="1619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34 512 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5EE5296-2A69-D740-7385-47AF26736809}"/>
              </a:ext>
            </a:extLst>
          </p:cNvPr>
          <p:cNvSpPr txBox="1"/>
          <p:nvPr/>
        </p:nvSpPr>
        <p:spPr>
          <a:xfrm>
            <a:off x="6466346" y="2767694"/>
            <a:ext cx="3257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60 000 + 2 000 +70+5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9C8E0B-1DD4-3EBE-94C8-53DC65E6E306}"/>
              </a:ext>
            </a:extLst>
          </p:cNvPr>
          <p:cNvSpPr txBox="1"/>
          <p:nvPr/>
        </p:nvSpPr>
        <p:spPr>
          <a:xfrm>
            <a:off x="158084" y="2658794"/>
            <a:ext cx="3537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62 000 &lt; 62 075 &lt; 63 000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03758CA-DE3B-776D-00B3-F4BD55DBE3EE}"/>
              </a:ext>
            </a:extLst>
          </p:cNvPr>
          <p:cNvSpPr txBox="1"/>
          <p:nvPr/>
        </p:nvSpPr>
        <p:spPr>
          <a:xfrm>
            <a:off x="-293326" y="5216277"/>
            <a:ext cx="5468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>
                <a:solidFill>
                  <a:srgbClr val="0070C0"/>
                </a:solidFill>
                <a:latin typeface="Cursive standard" pitchFamily="2" charset="0"/>
              </a:rPr>
              <a:t>Soixnte</a:t>
            </a:r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-deux-mille-</a:t>
            </a:r>
          </a:p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soixante-quinze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20E79CC-0862-27EF-0840-24B76FD639A8}"/>
              </a:ext>
            </a:extLst>
          </p:cNvPr>
          <p:cNvSpPr txBox="1"/>
          <p:nvPr/>
        </p:nvSpPr>
        <p:spPr>
          <a:xfrm>
            <a:off x="5602601" y="5146054"/>
            <a:ext cx="4768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6×10 000 + 2×1 000 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+ 7×10 + 5</a:t>
            </a:r>
          </a:p>
          <a:p>
            <a:endParaRPr lang="fr-FR" sz="2400" dirty="0">
              <a:solidFill>
                <a:srgbClr val="0070C0"/>
              </a:solidFill>
            </a:endParaRPr>
          </a:p>
        </p:txBody>
      </p: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FE5D348A-6403-D772-1D98-1E47150F9F63}"/>
              </a:ext>
            </a:extLst>
          </p:cNvPr>
          <p:cNvGrpSpPr/>
          <p:nvPr/>
        </p:nvGrpSpPr>
        <p:grpSpPr>
          <a:xfrm>
            <a:off x="3032044" y="1962317"/>
            <a:ext cx="3315336" cy="3191220"/>
            <a:chOff x="1744518" y="2760758"/>
            <a:chExt cx="3315336" cy="3191220"/>
          </a:xfrm>
        </p:grpSpPr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37CA4709-6719-221F-A8E9-E7F9FAF6DA48}"/>
                </a:ext>
              </a:extLst>
            </p:cNvPr>
            <p:cNvSpPr/>
            <p:nvPr/>
          </p:nvSpPr>
          <p:spPr>
            <a:xfrm>
              <a:off x="2661248" y="3752490"/>
              <a:ext cx="1535504" cy="1535504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 : coins arrondis 55">
              <a:extLst>
                <a:ext uri="{FF2B5EF4-FFF2-40B4-BE49-F238E27FC236}">
                  <a16:creationId xmlns:a16="http://schemas.microsoft.com/office/drawing/2014/main" id="{8C8211C4-E087-0E46-0035-3868A309558E}"/>
                </a:ext>
              </a:extLst>
            </p:cNvPr>
            <p:cNvSpPr/>
            <p:nvPr/>
          </p:nvSpPr>
          <p:spPr>
            <a:xfrm rot="5400000">
              <a:off x="3069000" y="305498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id="{DCDE007A-7DA5-1AF6-1B63-C2D09B452B66}"/>
                </a:ext>
              </a:extLst>
            </p:cNvPr>
            <p:cNvSpPr/>
            <p:nvPr/>
          </p:nvSpPr>
          <p:spPr>
            <a:xfrm rot="9373583">
              <a:off x="4339854" y="4025958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Rectangle : coins arrondis 57">
              <a:extLst>
                <a:ext uri="{FF2B5EF4-FFF2-40B4-BE49-F238E27FC236}">
                  <a16:creationId xmlns:a16="http://schemas.microsoft.com/office/drawing/2014/main" id="{93ECF371-C8CA-A535-A353-E60BDAE0D07E}"/>
                </a:ext>
              </a:extLst>
            </p:cNvPr>
            <p:cNvSpPr/>
            <p:nvPr/>
          </p:nvSpPr>
          <p:spPr>
            <a:xfrm rot="7977388">
              <a:off x="2206951" y="5526201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Rectangle : coins arrondis 58">
              <a:extLst>
                <a:ext uri="{FF2B5EF4-FFF2-40B4-BE49-F238E27FC236}">
                  <a16:creationId xmlns:a16="http://schemas.microsoft.com/office/drawing/2014/main" id="{740BD0DA-04CE-280E-3474-7FAA3DF52F4B}"/>
                </a:ext>
              </a:extLst>
            </p:cNvPr>
            <p:cNvSpPr/>
            <p:nvPr/>
          </p:nvSpPr>
          <p:spPr>
            <a:xfrm rot="11869649">
              <a:off x="1744518" y="4025957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Rectangle : coins arrondis 59">
              <a:extLst>
                <a:ext uri="{FF2B5EF4-FFF2-40B4-BE49-F238E27FC236}">
                  <a16:creationId xmlns:a16="http://schemas.microsoft.com/office/drawing/2014/main" id="{92D1419A-BA8F-D482-BA82-1600490FBF8C}"/>
                </a:ext>
              </a:extLst>
            </p:cNvPr>
            <p:cNvSpPr/>
            <p:nvPr/>
          </p:nvSpPr>
          <p:spPr>
            <a:xfrm rot="13210856">
              <a:off x="3955075" y="5500430"/>
              <a:ext cx="720000" cy="131554"/>
            </a:xfrm>
            <a:prstGeom prst="roundRect">
              <a:avLst>
                <a:gd name="adj" fmla="val 50000"/>
              </a:avLst>
            </a:prstGeom>
            <a:solidFill>
              <a:srgbClr val="FFDB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8CB1DB2-C4E5-3101-D327-77687919FD2D}"/>
              </a:ext>
            </a:extLst>
          </p:cNvPr>
          <p:cNvSpPr txBox="1"/>
          <p:nvPr/>
        </p:nvSpPr>
        <p:spPr>
          <a:xfrm>
            <a:off x="3931950" y="3403492"/>
            <a:ext cx="1619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62 075 </a:t>
            </a:r>
            <a:endParaRPr lang="fr-FR" sz="5400" dirty="0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E8202788-560D-1292-35A4-2A32827604A1}"/>
              </a:ext>
            </a:extLst>
          </p:cNvPr>
          <p:cNvGrpSpPr/>
          <p:nvPr/>
        </p:nvGrpSpPr>
        <p:grpSpPr>
          <a:xfrm>
            <a:off x="3502556" y="453251"/>
            <a:ext cx="2648044" cy="2058864"/>
            <a:chOff x="2259544" y="2719271"/>
            <a:chExt cx="2956180" cy="229844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78D938B-D7E8-67F5-5C70-6D25F9BB9ECE}"/>
                </a:ext>
              </a:extLst>
            </p:cNvPr>
            <p:cNvSpPr/>
            <p:nvPr/>
          </p:nvSpPr>
          <p:spPr>
            <a:xfrm>
              <a:off x="2259544" y="271927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1AC7DEB-5207-9763-59EE-D1AB98BC3AAB}"/>
                </a:ext>
              </a:extLst>
            </p:cNvPr>
            <p:cNvSpPr/>
            <p:nvPr/>
          </p:nvSpPr>
          <p:spPr>
            <a:xfrm>
              <a:off x="2302067" y="3042309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DA8E71-C6AE-CAB4-0AD2-CA4293BADBE0}"/>
                </a:ext>
              </a:extLst>
            </p:cNvPr>
            <p:cNvSpPr/>
            <p:nvPr/>
          </p:nvSpPr>
          <p:spPr>
            <a:xfrm>
              <a:off x="2362684" y="335251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605B9EE-DF96-A617-93B6-0C9BA21826DB}"/>
                </a:ext>
              </a:extLst>
            </p:cNvPr>
            <p:cNvSpPr/>
            <p:nvPr/>
          </p:nvSpPr>
          <p:spPr>
            <a:xfrm>
              <a:off x="2419290" y="367413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67CC41A-BECE-2622-DF51-F6FAEFC38C46}"/>
                </a:ext>
              </a:extLst>
            </p:cNvPr>
            <p:cNvSpPr/>
            <p:nvPr/>
          </p:nvSpPr>
          <p:spPr>
            <a:xfrm>
              <a:off x="2461813" y="3997173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F79958-7CB3-26CE-4E38-C348B8C27385}"/>
                </a:ext>
              </a:extLst>
            </p:cNvPr>
            <p:cNvSpPr/>
            <p:nvPr/>
          </p:nvSpPr>
          <p:spPr>
            <a:xfrm>
              <a:off x="2522430" y="4307378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10 000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C7B97C-F2E9-52B7-CD90-927B2760105A}"/>
                </a:ext>
              </a:extLst>
            </p:cNvPr>
            <p:cNvSpPr/>
            <p:nvPr/>
          </p:nvSpPr>
          <p:spPr>
            <a:xfrm>
              <a:off x="2964560" y="2730567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C8A4EC6-FE76-92A1-8EE1-120206E28581}"/>
                </a:ext>
              </a:extLst>
            </p:cNvPr>
            <p:cNvSpPr/>
            <p:nvPr/>
          </p:nvSpPr>
          <p:spPr>
            <a:xfrm>
              <a:off x="3010140" y="3035292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1000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B81DA8A-A923-2BC6-3AFB-7FD2D0D7E0A4}"/>
                </a:ext>
              </a:extLst>
            </p:cNvPr>
            <p:cNvSpPr/>
            <p:nvPr/>
          </p:nvSpPr>
          <p:spPr>
            <a:xfrm>
              <a:off x="3659371" y="272406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2F0CDD1-D808-5376-2B3C-9ADDDC5C25DF}"/>
                </a:ext>
              </a:extLst>
            </p:cNvPr>
            <p:cNvSpPr/>
            <p:nvPr/>
          </p:nvSpPr>
          <p:spPr>
            <a:xfrm>
              <a:off x="3722176" y="3025756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B03FE67-A0AB-847D-AA5B-AE6156801BCB}"/>
                </a:ext>
              </a:extLst>
            </p:cNvPr>
            <p:cNvSpPr/>
            <p:nvPr/>
          </p:nvSpPr>
          <p:spPr>
            <a:xfrm>
              <a:off x="3766021" y="332481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4A291FD-32E6-07BD-7627-3AA5D0B7A4F3}"/>
                </a:ext>
              </a:extLst>
            </p:cNvPr>
            <p:cNvSpPr/>
            <p:nvPr/>
          </p:nvSpPr>
          <p:spPr>
            <a:xfrm>
              <a:off x="3841117" y="364587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C053561-4F52-1127-4E92-496288C0F050}"/>
                </a:ext>
              </a:extLst>
            </p:cNvPr>
            <p:cNvSpPr/>
            <p:nvPr/>
          </p:nvSpPr>
          <p:spPr>
            <a:xfrm>
              <a:off x="3903922" y="394756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7788D9A-16C3-C71C-F063-481C7CBAC51D}"/>
                </a:ext>
              </a:extLst>
            </p:cNvPr>
            <p:cNvSpPr/>
            <p:nvPr/>
          </p:nvSpPr>
          <p:spPr>
            <a:xfrm>
              <a:off x="3947767" y="4246622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239AC2-109F-B903-9BFF-AA92F1735DB9}"/>
                </a:ext>
              </a:extLst>
            </p:cNvPr>
            <p:cNvSpPr/>
            <p:nvPr/>
          </p:nvSpPr>
          <p:spPr>
            <a:xfrm>
              <a:off x="4008802" y="4585712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10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C1E70CA-36A8-BCFD-52C7-F22CCBB44E18}"/>
                </a:ext>
              </a:extLst>
            </p:cNvPr>
            <p:cNvSpPr/>
            <p:nvPr/>
          </p:nvSpPr>
          <p:spPr>
            <a:xfrm>
              <a:off x="4466934" y="2743844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C68BC03-F687-3058-CE0C-FE17728130C2}"/>
                </a:ext>
              </a:extLst>
            </p:cNvPr>
            <p:cNvSpPr/>
            <p:nvPr/>
          </p:nvSpPr>
          <p:spPr>
            <a:xfrm>
              <a:off x="4519934" y="3033650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893E91F-A323-FDB2-59DC-B905AC336299}"/>
                </a:ext>
              </a:extLst>
            </p:cNvPr>
            <p:cNvSpPr/>
            <p:nvPr/>
          </p:nvSpPr>
          <p:spPr>
            <a:xfrm>
              <a:off x="4562174" y="3350225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5B6B73E-FB27-F04C-B15F-12F1C36DA57A}"/>
                </a:ext>
              </a:extLst>
            </p:cNvPr>
            <p:cNvSpPr/>
            <p:nvPr/>
          </p:nvSpPr>
          <p:spPr>
            <a:xfrm>
              <a:off x="4615174" y="3640031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F7887E-FF38-9465-2C68-53484EDE8BE9}"/>
                </a:ext>
              </a:extLst>
            </p:cNvPr>
            <p:cNvSpPr/>
            <p:nvPr/>
          </p:nvSpPr>
          <p:spPr>
            <a:xfrm>
              <a:off x="4675724" y="3961438"/>
              <a:ext cx="540000" cy="432000"/>
            </a:xfrm>
            <a:prstGeom prst="rect">
              <a:avLst/>
            </a:prstGeom>
            <a:solidFill>
              <a:srgbClr val="D99AC5"/>
            </a:solidFill>
            <a:ln w="19050">
              <a:solidFill>
                <a:srgbClr val="B743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200" b="1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87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46" grpId="0"/>
      <p:bldP spid="1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113</Words>
  <Application>Microsoft Office PowerPoint</Application>
  <PresentationFormat>Affichage à l'écran (4:3)</PresentationFormat>
  <Paragraphs>51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Cursive standard</vt:lpstr>
      <vt:lpstr>Wingdings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2026-07-05T05:25:22Z</dcterms:modified>
</cp:coreProperties>
</file>