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75" d="100"/>
          <a:sy n="75" d="100"/>
        </p:scale>
        <p:origin x="2433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013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424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14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793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679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1078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579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709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640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083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672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117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e 24">
            <a:extLst>
              <a:ext uri="{FF2B5EF4-FFF2-40B4-BE49-F238E27FC236}">
                <a16:creationId xmlns:a16="http://schemas.microsoft.com/office/drawing/2014/main" id="{7DD8D30A-6DF6-A26F-EDB4-35D0DA49E1A9}"/>
              </a:ext>
            </a:extLst>
          </p:cNvPr>
          <p:cNvGrpSpPr/>
          <p:nvPr/>
        </p:nvGrpSpPr>
        <p:grpSpPr>
          <a:xfrm>
            <a:off x="459685" y="968944"/>
            <a:ext cx="8986630" cy="3889077"/>
            <a:chOff x="1401127" y="431572"/>
            <a:chExt cx="2794797" cy="142662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6DDB1C6-9889-3DBD-1414-706F500CBEDA}"/>
                </a:ext>
              </a:extLst>
            </p:cNvPr>
            <p:cNvSpPr/>
            <p:nvPr/>
          </p:nvSpPr>
          <p:spPr>
            <a:xfrm>
              <a:off x="1403986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53DC33-1D91-7B17-A9C6-68C283FE2201}"/>
                </a:ext>
              </a:extLst>
            </p:cNvPr>
            <p:cNvSpPr/>
            <p:nvPr/>
          </p:nvSpPr>
          <p:spPr>
            <a:xfrm>
              <a:off x="1869309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41A47F5-36E7-76F9-42F7-64C41A6DF5DE}"/>
                </a:ext>
              </a:extLst>
            </p:cNvPr>
            <p:cNvSpPr/>
            <p:nvPr/>
          </p:nvSpPr>
          <p:spPr>
            <a:xfrm>
              <a:off x="2334632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800" b="1" dirty="0">
                <a:solidFill>
                  <a:srgbClr val="7030A0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739AC80-9192-4350-B863-7B930E27C6B6}"/>
                </a:ext>
              </a:extLst>
            </p:cNvPr>
            <p:cNvSpPr/>
            <p:nvPr/>
          </p:nvSpPr>
          <p:spPr>
            <a:xfrm>
              <a:off x="2799955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CD8C4F5-310E-E4E8-BBF5-053478B5A5B5}"/>
                </a:ext>
              </a:extLst>
            </p:cNvPr>
            <p:cNvSpPr/>
            <p:nvPr/>
          </p:nvSpPr>
          <p:spPr>
            <a:xfrm>
              <a:off x="3265278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3D38926-8066-7D94-BD2E-2B1A846E1B4A}"/>
                </a:ext>
              </a:extLst>
            </p:cNvPr>
            <p:cNvSpPr/>
            <p:nvPr/>
          </p:nvSpPr>
          <p:spPr>
            <a:xfrm>
              <a:off x="3730601" y="870501"/>
              <a:ext cx="465323" cy="9876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B2DBB99-0C44-4E6D-99F2-33171E89FF87}"/>
                </a:ext>
              </a:extLst>
            </p:cNvPr>
            <p:cNvSpPr/>
            <p:nvPr/>
          </p:nvSpPr>
          <p:spPr>
            <a:xfrm>
              <a:off x="3730599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70CAF0E-7447-8771-B383-B6BFAE8776C7}"/>
                </a:ext>
              </a:extLst>
            </p:cNvPr>
            <p:cNvSpPr/>
            <p:nvPr/>
          </p:nvSpPr>
          <p:spPr>
            <a:xfrm>
              <a:off x="3265276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37862F7-2E3C-586F-55F7-9C7C7A30B551}"/>
                </a:ext>
              </a:extLst>
            </p:cNvPr>
            <p:cNvSpPr/>
            <p:nvPr/>
          </p:nvSpPr>
          <p:spPr>
            <a:xfrm>
              <a:off x="2799954" y="766174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100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82C80E6-5A60-547F-A7C4-A465101084CB}"/>
                </a:ext>
              </a:extLst>
            </p:cNvPr>
            <p:cNvSpPr/>
            <p:nvPr/>
          </p:nvSpPr>
          <p:spPr>
            <a:xfrm>
              <a:off x="2334631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1 000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E7344A7-F932-F312-C446-91EEF5848C89}"/>
                </a:ext>
              </a:extLst>
            </p:cNvPr>
            <p:cNvSpPr/>
            <p:nvPr/>
          </p:nvSpPr>
          <p:spPr>
            <a:xfrm>
              <a:off x="1869309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10 000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E16B2CF-380C-2933-7B56-1F82F7F33E88}"/>
                </a:ext>
              </a:extLst>
            </p:cNvPr>
            <p:cNvSpPr/>
            <p:nvPr/>
          </p:nvSpPr>
          <p:spPr>
            <a:xfrm>
              <a:off x="1403986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100 000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B8DE787-A0D4-38EA-F72E-6489326859FF}"/>
                </a:ext>
              </a:extLst>
            </p:cNvPr>
            <p:cNvSpPr/>
            <p:nvPr/>
          </p:nvSpPr>
          <p:spPr>
            <a:xfrm>
              <a:off x="3730599" y="62877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2C1613-7C9D-8527-DB4D-0246FD479E1F}"/>
                </a:ext>
              </a:extLst>
            </p:cNvPr>
            <p:cNvSpPr/>
            <p:nvPr/>
          </p:nvSpPr>
          <p:spPr>
            <a:xfrm>
              <a:off x="3265276" y="62969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77060F2-3FB3-61C9-460B-91E6868FA2B6}"/>
                </a:ext>
              </a:extLst>
            </p:cNvPr>
            <p:cNvSpPr/>
            <p:nvPr/>
          </p:nvSpPr>
          <p:spPr>
            <a:xfrm>
              <a:off x="2799954" y="62969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24FB8EE-5E41-B961-048D-F5219A6E630C}"/>
                </a:ext>
              </a:extLst>
            </p:cNvPr>
            <p:cNvSpPr/>
            <p:nvPr/>
          </p:nvSpPr>
          <p:spPr>
            <a:xfrm>
              <a:off x="2799954" y="43203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classe des unités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D773BD8-9CDB-8F3E-E879-E66503431CA4}"/>
                </a:ext>
              </a:extLst>
            </p:cNvPr>
            <p:cNvSpPr/>
            <p:nvPr/>
          </p:nvSpPr>
          <p:spPr>
            <a:xfrm>
              <a:off x="2331772" y="62831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3DC5668-EEB2-0ED9-B9BE-1C171C582795}"/>
                </a:ext>
              </a:extLst>
            </p:cNvPr>
            <p:cNvSpPr/>
            <p:nvPr/>
          </p:nvSpPr>
          <p:spPr>
            <a:xfrm>
              <a:off x="1866449" y="62923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9F231CA-A89C-B236-B7CD-E62E022BDF76}"/>
                </a:ext>
              </a:extLst>
            </p:cNvPr>
            <p:cNvSpPr/>
            <p:nvPr/>
          </p:nvSpPr>
          <p:spPr>
            <a:xfrm>
              <a:off x="1401127" y="62923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CDC028C-6E95-E914-9CB6-90332A1865DA}"/>
                </a:ext>
              </a:extLst>
            </p:cNvPr>
            <p:cNvSpPr/>
            <p:nvPr/>
          </p:nvSpPr>
          <p:spPr>
            <a:xfrm>
              <a:off x="1401127" y="43157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classe des milliers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4298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93AE9513-1889-C84C-CB0C-F425309EA5ED}"/>
              </a:ext>
            </a:extLst>
          </p:cNvPr>
          <p:cNvGrpSpPr/>
          <p:nvPr/>
        </p:nvGrpSpPr>
        <p:grpSpPr>
          <a:xfrm rot="16200000">
            <a:off x="-890144" y="2202659"/>
            <a:ext cx="5156724" cy="2231637"/>
            <a:chOff x="1401127" y="431572"/>
            <a:chExt cx="2794797" cy="142662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276A693-E7E4-D3A3-E23A-A9812A6FBE8A}"/>
                </a:ext>
              </a:extLst>
            </p:cNvPr>
            <p:cNvSpPr/>
            <p:nvPr/>
          </p:nvSpPr>
          <p:spPr>
            <a:xfrm>
              <a:off x="1403986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CF35E34-CFB1-3BDE-073D-554D56F2C672}"/>
                </a:ext>
              </a:extLst>
            </p:cNvPr>
            <p:cNvSpPr/>
            <p:nvPr/>
          </p:nvSpPr>
          <p:spPr>
            <a:xfrm>
              <a:off x="1869309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1AA3B67-5A4A-4563-8283-1C978D5262A2}"/>
                </a:ext>
              </a:extLst>
            </p:cNvPr>
            <p:cNvSpPr/>
            <p:nvPr/>
          </p:nvSpPr>
          <p:spPr>
            <a:xfrm>
              <a:off x="2334632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rgbClr val="7030A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F52D629-2B44-C250-96A3-8A92F3E17CB1}"/>
                </a:ext>
              </a:extLst>
            </p:cNvPr>
            <p:cNvSpPr/>
            <p:nvPr/>
          </p:nvSpPr>
          <p:spPr>
            <a:xfrm>
              <a:off x="2799955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D475DF5-E155-CFAA-C6BA-3DCCE18589BF}"/>
                </a:ext>
              </a:extLst>
            </p:cNvPr>
            <p:cNvSpPr/>
            <p:nvPr/>
          </p:nvSpPr>
          <p:spPr>
            <a:xfrm>
              <a:off x="3265278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9825717-96C2-CC87-667E-27D85F6AF061}"/>
                </a:ext>
              </a:extLst>
            </p:cNvPr>
            <p:cNvSpPr/>
            <p:nvPr/>
          </p:nvSpPr>
          <p:spPr>
            <a:xfrm>
              <a:off x="3730601" y="870501"/>
              <a:ext cx="465323" cy="9876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8C05723-D000-6624-4D1F-D1DCB315EEC7}"/>
                </a:ext>
              </a:extLst>
            </p:cNvPr>
            <p:cNvSpPr/>
            <p:nvPr/>
          </p:nvSpPr>
          <p:spPr>
            <a:xfrm>
              <a:off x="3730599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8432583-1538-FA10-4F7C-E2B6EA0D1B99}"/>
                </a:ext>
              </a:extLst>
            </p:cNvPr>
            <p:cNvSpPr/>
            <p:nvPr/>
          </p:nvSpPr>
          <p:spPr>
            <a:xfrm>
              <a:off x="3265276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520E3C1-855B-2BCF-5CD8-32F0F51E6876}"/>
                </a:ext>
              </a:extLst>
            </p:cNvPr>
            <p:cNvSpPr/>
            <p:nvPr/>
          </p:nvSpPr>
          <p:spPr>
            <a:xfrm>
              <a:off x="2799954" y="766174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55FF7BD-77F0-3028-3D95-21595A62CC34}"/>
                </a:ext>
              </a:extLst>
            </p:cNvPr>
            <p:cNvSpPr/>
            <p:nvPr/>
          </p:nvSpPr>
          <p:spPr>
            <a:xfrm>
              <a:off x="2334631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1 000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FDB4C96-E10C-FFC0-1AA9-E5FFF174F9D8}"/>
                </a:ext>
              </a:extLst>
            </p:cNvPr>
            <p:cNvSpPr/>
            <p:nvPr/>
          </p:nvSpPr>
          <p:spPr>
            <a:xfrm>
              <a:off x="1869309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10 000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86AA607-B78C-1285-EB01-6D557C376205}"/>
                </a:ext>
              </a:extLst>
            </p:cNvPr>
            <p:cNvSpPr/>
            <p:nvPr/>
          </p:nvSpPr>
          <p:spPr>
            <a:xfrm>
              <a:off x="1403986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100 000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BB5CD90-539E-3459-803D-6BAF844054EE}"/>
                </a:ext>
              </a:extLst>
            </p:cNvPr>
            <p:cNvSpPr/>
            <p:nvPr/>
          </p:nvSpPr>
          <p:spPr>
            <a:xfrm>
              <a:off x="3730599" y="62877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EDF0112-09FC-8AE4-A4F1-6E4831C21C45}"/>
                </a:ext>
              </a:extLst>
            </p:cNvPr>
            <p:cNvSpPr/>
            <p:nvPr/>
          </p:nvSpPr>
          <p:spPr>
            <a:xfrm>
              <a:off x="3265276" y="62969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4AE1F51-A65E-F6CC-E842-A90F13A24D92}"/>
                </a:ext>
              </a:extLst>
            </p:cNvPr>
            <p:cNvSpPr/>
            <p:nvPr/>
          </p:nvSpPr>
          <p:spPr>
            <a:xfrm>
              <a:off x="2799954" y="62969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2A45FC9-FB36-03C3-E43A-3B059DF1BC5D}"/>
                </a:ext>
              </a:extLst>
            </p:cNvPr>
            <p:cNvSpPr/>
            <p:nvPr/>
          </p:nvSpPr>
          <p:spPr>
            <a:xfrm>
              <a:off x="2799954" y="43203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</a:rPr>
                <a:t>classe des unités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5620179-F75E-CAE8-CE45-3CA97149F240}"/>
                </a:ext>
              </a:extLst>
            </p:cNvPr>
            <p:cNvSpPr/>
            <p:nvPr/>
          </p:nvSpPr>
          <p:spPr>
            <a:xfrm>
              <a:off x="2331772" y="62831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F7D1DEB-518C-1190-BA72-6A6112927A22}"/>
                </a:ext>
              </a:extLst>
            </p:cNvPr>
            <p:cNvSpPr/>
            <p:nvPr/>
          </p:nvSpPr>
          <p:spPr>
            <a:xfrm>
              <a:off x="1866449" y="62923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BD66B7A-0351-437A-7B9E-7267D8DB2739}"/>
                </a:ext>
              </a:extLst>
            </p:cNvPr>
            <p:cNvSpPr/>
            <p:nvPr/>
          </p:nvSpPr>
          <p:spPr>
            <a:xfrm>
              <a:off x="1401127" y="62923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13ED90E-0E1C-FB42-398D-76B6AE9DE340}"/>
                </a:ext>
              </a:extLst>
            </p:cNvPr>
            <p:cNvSpPr/>
            <p:nvPr/>
          </p:nvSpPr>
          <p:spPr>
            <a:xfrm>
              <a:off x="1401127" y="43157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</a:rPr>
                <a:t>classe des milliers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2589D1A2-2E55-6B07-E09F-0B7C316CAE61}"/>
              </a:ext>
            </a:extLst>
          </p:cNvPr>
          <p:cNvGrpSpPr/>
          <p:nvPr/>
        </p:nvGrpSpPr>
        <p:grpSpPr>
          <a:xfrm rot="16200000">
            <a:off x="1360667" y="2197384"/>
            <a:ext cx="5156724" cy="2231637"/>
            <a:chOff x="1401127" y="431572"/>
            <a:chExt cx="2794797" cy="142662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20D4FCD-BD1D-4E13-4ED8-0095299ADCF9}"/>
                </a:ext>
              </a:extLst>
            </p:cNvPr>
            <p:cNvSpPr/>
            <p:nvPr/>
          </p:nvSpPr>
          <p:spPr>
            <a:xfrm>
              <a:off x="1403986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FB70C3E-EF3D-98DD-E5DA-F25A7113D7CB}"/>
                </a:ext>
              </a:extLst>
            </p:cNvPr>
            <p:cNvSpPr/>
            <p:nvPr/>
          </p:nvSpPr>
          <p:spPr>
            <a:xfrm>
              <a:off x="1869309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F4BCAE-8F6B-09E3-7591-F34767A1501E}"/>
                </a:ext>
              </a:extLst>
            </p:cNvPr>
            <p:cNvSpPr/>
            <p:nvPr/>
          </p:nvSpPr>
          <p:spPr>
            <a:xfrm>
              <a:off x="2334632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rgbClr val="7030A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E2A48C3-8210-E19F-BFBA-97B5BBADF708}"/>
                </a:ext>
              </a:extLst>
            </p:cNvPr>
            <p:cNvSpPr/>
            <p:nvPr/>
          </p:nvSpPr>
          <p:spPr>
            <a:xfrm>
              <a:off x="2799955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0BEF232-929A-B604-6676-493B0AD37FC1}"/>
                </a:ext>
              </a:extLst>
            </p:cNvPr>
            <p:cNvSpPr/>
            <p:nvPr/>
          </p:nvSpPr>
          <p:spPr>
            <a:xfrm>
              <a:off x="3265278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E11BD0F-E88E-B456-E0D2-EBF00602986B}"/>
                </a:ext>
              </a:extLst>
            </p:cNvPr>
            <p:cNvSpPr/>
            <p:nvPr/>
          </p:nvSpPr>
          <p:spPr>
            <a:xfrm>
              <a:off x="3730601" y="870501"/>
              <a:ext cx="465323" cy="9876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D9DF82D-11F7-D136-A36D-F809842A9249}"/>
                </a:ext>
              </a:extLst>
            </p:cNvPr>
            <p:cNvSpPr/>
            <p:nvPr/>
          </p:nvSpPr>
          <p:spPr>
            <a:xfrm>
              <a:off x="3730599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B3D6746-9FA4-6B70-5751-FB0285893AD2}"/>
                </a:ext>
              </a:extLst>
            </p:cNvPr>
            <p:cNvSpPr/>
            <p:nvPr/>
          </p:nvSpPr>
          <p:spPr>
            <a:xfrm>
              <a:off x="3265276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BB949E7-760E-F7A7-773F-4D0E79437FE0}"/>
                </a:ext>
              </a:extLst>
            </p:cNvPr>
            <p:cNvSpPr/>
            <p:nvPr/>
          </p:nvSpPr>
          <p:spPr>
            <a:xfrm>
              <a:off x="2799954" y="766174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100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457C7B6-0B1A-BB10-1D74-27C8377768E7}"/>
                </a:ext>
              </a:extLst>
            </p:cNvPr>
            <p:cNvSpPr/>
            <p:nvPr/>
          </p:nvSpPr>
          <p:spPr>
            <a:xfrm>
              <a:off x="2334631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1 000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F081856-3C04-6DEC-2D11-9ECEF48EE51B}"/>
                </a:ext>
              </a:extLst>
            </p:cNvPr>
            <p:cNvSpPr/>
            <p:nvPr/>
          </p:nvSpPr>
          <p:spPr>
            <a:xfrm>
              <a:off x="1869309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10 000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BA7992C-F22C-CAC6-7887-F6DE46F884BA}"/>
                </a:ext>
              </a:extLst>
            </p:cNvPr>
            <p:cNvSpPr/>
            <p:nvPr/>
          </p:nvSpPr>
          <p:spPr>
            <a:xfrm>
              <a:off x="1403986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100 000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4E196C4-5C9B-8335-35F6-AF2DEABC701A}"/>
                </a:ext>
              </a:extLst>
            </p:cNvPr>
            <p:cNvSpPr/>
            <p:nvPr/>
          </p:nvSpPr>
          <p:spPr>
            <a:xfrm>
              <a:off x="3730599" y="62877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9E9056A-5B75-EB3E-BE53-F5B3D116E830}"/>
                </a:ext>
              </a:extLst>
            </p:cNvPr>
            <p:cNvSpPr/>
            <p:nvPr/>
          </p:nvSpPr>
          <p:spPr>
            <a:xfrm>
              <a:off x="3265276" y="62969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6F973A5-EC2B-BCAF-5B0A-6536E73F90A9}"/>
                </a:ext>
              </a:extLst>
            </p:cNvPr>
            <p:cNvSpPr/>
            <p:nvPr/>
          </p:nvSpPr>
          <p:spPr>
            <a:xfrm>
              <a:off x="2799954" y="62969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CA1C3E2-ED62-9422-D9A6-993CF7DF38A9}"/>
                </a:ext>
              </a:extLst>
            </p:cNvPr>
            <p:cNvSpPr/>
            <p:nvPr/>
          </p:nvSpPr>
          <p:spPr>
            <a:xfrm>
              <a:off x="2799954" y="43203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</a:rPr>
                <a:t>classe des unités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D7B30F2-FAD6-2DDD-E485-B9DBF83B68EC}"/>
                </a:ext>
              </a:extLst>
            </p:cNvPr>
            <p:cNvSpPr/>
            <p:nvPr/>
          </p:nvSpPr>
          <p:spPr>
            <a:xfrm>
              <a:off x="2331772" y="62831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D125101-46D1-AF48-122F-66AE417E8838}"/>
                </a:ext>
              </a:extLst>
            </p:cNvPr>
            <p:cNvSpPr/>
            <p:nvPr/>
          </p:nvSpPr>
          <p:spPr>
            <a:xfrm>
              <a:off x="1866449" y="62923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D552C90-6368-761B-361F-1D976FC180D4}"/>
                </a:ext>
              </a:extLst>
            </p:cNvPr>
            <p:cNvSpPr/>
            <p:nvPr/>
          </p:nvSpPr>
          <p:spPr>
            <a:xfrm>
              <a:off x="1401127" y="62923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1A167DE-EDA2-D367-6C8A-6BD958B0814B}"/>
                </a:ext>
              </a:extLst>
            </p:cNvPr>
            <p:cNvSpPr/>
            <p:nvPr/>
          </p:nvSpPr>
          <p:spPr>
            <a:xfrm>
              <a:off x="1401127" y="43157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</a:rPr>
                <a:t>classe des milliers</a:t>
              </a: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E39C9982-2E6A-DBA5-14F2-9C254147E28A}"/>
              </a:ext>
            </a:extLst>
          </p:cNvPr>
          <p:cNvGrpSpPr/>
          <p:nvPr/>
        </p:nvGrpSpPr>
        <p:grpSpPr>
          <a:xfrm rot="16200000">
            <a:off x="3611478" y="2197383"/>
            <a:ext cx="5156724" cy="2231637"/>
            <a:chOff x="1401127" y="431572"/>
            <a:chExt cx="2794797" cy="1426622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B200039-A87A-6477-7B43-58C5769476B0}"/>
                </a:ext>
              </a:extLst>
            </p:cNvPr>
            <p:cNvSpPr/>
            <p:nvPr/>
          </p:nvSpPr>
          <p:spPr>
            <a:xfrm>
              <a:off x="1403986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094D4DE-2E06-C399-16CE-DCB37706422C}"/>
                </a:ext>
              </a:extLst>
            </p:cNvPr>
            <p:cNvSpPr/>
            <p:nvPr/>
          </p:nvSpPr>
          <p:spPr>
            <a:xfrm>
              <a:off x="1869309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6669A86-4FDC-A564-907F-028834BF46CA}"/>
                </a:ext>
              </a:extLst>
            </p:cNvPr>
            <p:cNvSpPr/>
            <p:nvPr/>
          </p:nvSpPr>
          <p:spPr>
            <a:xfrm>
              <a:off x="2334632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rgbClr val="7030A0"/>
                </a:solidFill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6485FB0-0279-39A7-B834-00C5A73BCE51}"/>
                </a:ext>
              </a:extLst>
            </p:cNvPr>
            <p:cNvSpPr/>
            <p:nvPr/>
          </p:nvSpPr>
          <p:spPr>
            <a:xfrm>
              <a:off x="2799955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84C9BE0-DE4E-C096-80AC-8E09343A8AA3}"/>
                </a:ext>
              </a:extLst>
            </p:cNvPr>
            <p:cNvSpPr/>
            <p:nvPr/>
          </p:nvSpPr>
          <p:spPr>
            <a:xfrm>
              <a:off x="3265278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8959381-EA32-4971-DCEF-B9CCE423446A}"/>
                </a:ext>
              </a:extLst>
            </p:cNvPr>
            <p:cNvSpPr/>
            <p:nvPr/>
          </p:nvSpPr>
          <p:spPr>
            <a:xfrm>
              <a:off x="3730601" y="870501"/>
              <a:ext cx="465323" cy="9876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33D9828-5097-F413-F3BA-5164E44E7B30}"/>
                </a:ext>
              </a:extLst>
            </p:cNvPr>
            <p:cNvSpPr/>
            <p:nvPr/>
          </p:nvSpPr>
          <p:spPr>
            <a:xfrm>
              <a:off x="3730599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B7D11B8-7C12-3586-08CB-AF37E126961E}"/>
                </a:ext>
              </a:extLst>
            </p:cNvPr>
            <p:cNvSpPr/>
            <p:nvPr/>
          </p:nvSpPr>
          <p:spPr>
            <a:xfrm>
              <a:off x="3265276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B9EE2FA-657B-9F42-83E0-B370430D03DD}"/>
                </a:ext>
              </a:extLst>
            </p:cNvPr>
            <p:cNvSpPr/>
            <p:nvPr/>
          </p:nvSpPr>
          <p:spPr>
            <a:xfrm>
              <a:off x="2799954" y="766174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100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8C9C102-86C7-205D-2F55-3A6DD587D06B}"/>
                </a:ext>
              </a:extLst>
            </p:cNvPr>
            <p:cNvSpPr/>
            <p:nvPr/>
          </p:nvSpPr>
          <p:spPr>
            <a:xfrm>
              <a:off x="2334631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1 000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8609D39-6460-2679-618B-AC16465F8AA2}"/>
                </a:ext>
              </a:extLst>
            </p:cNvPr>
            <p:cNvSpPr/>
            <p:nvPr/>
          </p:nvSpPr>
          <p:spPr>
            <a:xfrm>
              <a:off x="1869309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10 000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2485C7B-1F19-12D6-2353-66A109E6EB8E}"/>
                </a:ext>
              </a:extLst>
            </p:cNvPr>
            <p:cNvSpPr/>
            <p:nvPr/>
          </p:nvSpPr>
          <p:spPr>
            <a:xfrm>
              <a:off x="1403986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100 000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592BF383-816C-E332-BE34-82A5131B39A5}"/>
                </a:ext>
              </a:extLst>
            </p:cNvPr>
            <p:cNvSpPr/>
            <p:nvPr/>
          </p:nvSpPr>
          <p:spPr>
            <a:xfrm>
              <a:off x="3730599" y="62877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37DC40D-3FDE-A065-EC93-9A3350FDE345}"/>
                </a:ext>
              </a:extLst>
            </p:cNvPr>
            <p:cNvSpPr/>
            <p:nvPr/>
          </p:nvSpPr>
          <p:spPr>
            <a:xfrm>
              <a:off x="3265276" y="62969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9556897-025A-96CC-E9F9-9FB7A705C172}"/>
                </a:ext>
              </a:extLst>
            </p:cNvPr>
            <p:cNvSpPr/>
            <p:nvPr/>
          </p:nvSpPr>
          <p:spPr>
            <a:xfrm>
              <a:off x="2799954" y="62969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64D6AE1E-791B-2F88-863D-B3C1D460CBEF}"/>
                </a:ext>
              </a:extLst>
            </p:cNvPr>
            <p:cNvSpPr/>
            <p:nvPr/>
          </p:nvSpPr>
          <p:spPr>
            <a:xfrm>
              <a:off x="2799954" y="43203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</a:rPr>
                <a:t>classe des unités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693BD345-A2D1-FEF1-4D9B-0284600865AA}"/>
                </a:ext>
              </a:extLst>
            </p:cNvPr>
            <p:cNvSpPr/>
            <p:nvPr/>
          </p:nvSpPr>
          <p:spPr>
            <a:xfrm>
              <a:off x="2331772" y="62831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38F8B33-4701-B02B-6A84-A625252D3372}"/>
                </a:ext>
              </a:extLst>
            </p:cNvPr>
            <p:cNvSpPr/>
            <p:nvPr/>
          </p:nvSpPr>
          <p:spPr>
            <a:xfrm>
              <a:off x="1866449" y="62923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F80D956-4D45-CF45-40DD-DC8762A613BA}"/>
                </a:ext>
              </a:extLst>
            </p:cNvPr>
            <p:cNvSpPr/>
            <p:nvPr/>
          </p:nvSpPr>
          <p:spPr>
            <a:xfrm>
              <a:off x="1401127" y="62923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9E049C0C-7F3F-B7BE-8D1C-5421A761EFF1}"/>
                </a:ext>
              </a:extLst>
            </p:cNvPr>
            <p:cNvSpPr/>
            <p:nvPr/>
          </p:nvSpPr>
          <p:spPr>
            <a:xfrm>
              <a:off x="1401127" y="43157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</a:rPr>
                <a:t>classe des milliers</a:t>
              </a:r>
            </a:p>
          </p:txBody>
        </p:sp>
      </p:grpSp>
      <p:grpSp>
        <p:nvGrpSpPr>
          <p:cNvPr id="67" name="Groupe 66">
            <a:extLst>
              <a:ext uri="{FF2B5EF4-FFF2-40B4-BE49-F238E27FC236}">
                <a16:creationId xmlns:a16="http://schemas.microsoft.com/office/drawing/2014/main" id="{B3E1EE10-D308-58D1-8CE1-18B671B3E383}"/>
              </a:ext>
            </a:extLst>
          </p:cNvPr>
          <p:cNvGrpSpPr/>
          <p:nvPr/>
        </p:nvGrpSpPr>
        <p:grpSpPr>
          <a:xfrm rot="16200000">
            <a:off x="5862289" y="2192108"/>
            <a:ext cx="5156724" cy="2231637"/>
            <a:chOff x="1401127" y="431572"/>
            <a:chExt cx="2794797" cy="1426622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FE00128-A1F5-7DAD-FA43-963A3A4DD0BF}"/>
                </a:ext>
              </a:extLst>
            </p:cNvPr>
            <p:cNvSpPr/>
            <p:nvPr/>
          </p:nvSpPr>
          <p:spPr>
            <a:xfrm>
              <a:off x="1403986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8F213CD1-7AFA-375C-537C-841F9303732A}"/>
                </a:ext>
              </a:extLst>
            </p:cNvPr>
            <p:cNvSpPr/>
            <p:nvPr/>
          </p:nvSpPr>
          <p:spPr>
            <a:xfrm>
              <a:off x="1869309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CF9E782-A1BC-9BDD-081D-F1E6CF7F30C5}"/>
                </a:ext>
              </a:extLst>
            </p:cNvPr>
            <p:cNvSpPr/>
            <p:nvPr/>
          </p:nvSpPr>
          <p:spPr>
            <a:xfrm>
              <a:off x="2334632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rgbClr val="7030A0"/>
                </a:solidFill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DBE9BA4-496D-2C4A-79EB-8BC09A256C0E}"/>
                </a:ext>
              </a:extLst>
            </p:cNvPr>
            <p:cNvSpPr/>
            <p:nvPr/>
          </p:nvSpPr>
          <p:spPr>
            <a:xfrm>
              <a:off x="2799955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F2F3CDAB-561C-7C00-CD89-12936AD836C5}"/>
                </a:ext>
              </a:extLst>
            </p:cNvPr>
            <p:cNvSpPr/>
            <p:nvPr/>
          </p:nvSpPr>
          <p:spPr>
            <a:xfrm>
              <a:off x="3265278" y="882758"/>
              <a:ext cx="465323" cy="9754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6F684BB7-3D48-8E26-F40E-9FCAAF601FAF}"/>
                </a:ext>
              </a:extLst>
            </p:cNvPr>
            <p:cNvSpPr/>
            <p:nvPr/>
          </p:nvSpPr>
          <p:spPr>
            <a:xfrm>
              <a:off x="3730601" y="870501"/>
              <a:ext cx="465323" cy="9876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7AE42BB9-913C-76E2-E847-A87763B4DD40}"/>
                </a:ext>
              </a:extLst>
            </p:cNvPr>
            <p:cNvSpPr/>
            <p:nvPr/>
          </p:nvSpPr>
          <p:spPr>
            <a:xfrm>
              <a:off x="3730599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804A80E-35F6-5963-5111-497D4C627FA9}"/>
                </a:ext>
              </a:extLst>
            </p:cNvPr>
            <p:cNvSpPr/>
            <p:nvPr/>
          </p:nvSpPr>
          <p:spPr>
            <a:xfrm>
              <a:off x="3265276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6A20DD2-0FD6-79B1-9463-886838399B0B}"/>
                </a:ext>
              </a:extLst>
            </p:cNvPr>
            <p:cNvSpPr/>
            <p:nvPr/>
          </p:nvSpPr>
          <p:spPr>
            <a:xfrm>
              <a:off x="2799954" y="766174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100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213824A-FF53-F1F6-89A6-31BA36F09AFE}"/>
                </a:ext>
              </a:extLst>
            </p:cNvPr>
            <p:cNvSpPr/>
            <p:nvPr/>
          </p:nvSpPr>
          <p:spPr>
            <a:xfrm>
              <a:off x="2334631" y="766172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1 000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2733954-A40A-A097-FE52-E6B87490A918}"/>
                </a:ext>
              </a:extLst>
            </p:cNvPr>
            <p:cNvSpPr/>
            <p:nvPr/>
          </p:nvSpPr>
          <p:spPr>
            <a:xfrm>
              <a:off x="1869309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10 000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F92A4390-69D7-9596-9918-C67CAE47C558}"/>
                </a:ext>
              </a:extLst>
            </p:cNvPr>
            <p:cNvSpPr/>
            <p:nvPr/>
          </p:nvSpPr>
          <p:spPr>
            <a:xfrm>
              <a:off x="1403986" y="766173"/>
              <a:ext cx="465323" cy="1165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dirty="0">
                  <a:solidFill>
                    <a:schemeClr val="tx1"/>
                  </a:solidFill>
                </a:rPr>
                <a:t>100 000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ECBEF86-8A49-229A-7620-05C35BB57FED}"/>
                </a:ext>
              </a:extLst>
            </p:cNvPr>
            <p:cNvSpPr/>
            <p:nvPr/>
          </p:nvSpPr>
          <p:spPr>
            <a:xfrm>
              <a:off x="3730599" y="62877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87F0ADCA-9A88-ED46-4059-8B5F133B0074}"/>
                </a:ext>
              </a:extLst>
            </p:cNvPr>
            <p:cNvSpPr/>
            <p:nvPr/>
          </p:nvSpPr>
          <p:spPr>
            <a:xfrm>
              <a:off x="3265276" y="62969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05F2879D-1732-F017-57E9-02D04C759486}"/>
                </a:ext>
              </a:extLst>
            </p:cNvPr>
            <p:cNvSpPr/>
            <p:nvPr/>
          </p:nvSpPr>
          <p:spPr>
            <a:xfrm>
              <a:off x="2799954" y="62969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7869E39-8460-699D-FBA1-02E8BA2D4057}"/>
                </a:ext>
              </a:extLst>
            </p:cNvPr>
            <p:cNvSpPr/>
            <p:nvPr/>
          </p:nvSpPr>
          <p:spPr>
            <a:xfrm>
              <a:off x="2799954" y="43203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</a:rPr>
                <a:t>classe des unités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DF904729-D5C9-3562-9D3A-ED5D3BEC5E7E}"/>
                </a:ext>
              </a:extLst>
            </p:cNvPr>
            <p:cNvSpPr/>
            <p:nvPr/>
          </p:nvSpPr>
          <p:spPr>
            <a:xfrm>
              <a:off x="2331772" y="628316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17F2F32B-CF57-392E-A76F-543E2B2965C9}"/>
                </a:ext>
              </a:extLst>
            </p:cNvPr>
            <p:cNvSpPr/>
            <p:nvPr/>
          </p:nvSpPr>
          <p:spPr>
            <a:xfrm>
              <a:off x="1866449" y="629235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8393768-1D14-EE99-E8E2-326FC2CF12FD}"/>
                </a:ext>
              </a:extLst>
            </p:cNvPr>
            <p:cNvSpPr/>
            <p:nvPr/>
          </p:nvSpPr>
          <p:spPr>
            <a:xfrm>
              <a:off x="1401127" y="629237"/>
              <a:ext cx="465323" cy="14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4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5C14AA07-B2CE-AA7D-D840-ADCD806977D8}"/>
                </a:ext>
              </a:extLst>
            </p:cNvPr>
            <p:cNvSpPr/>
            <p:nvPr/>
          </p:nvSpPr>
          <p:spPr>
            <a:xfrm>
              <a:off x="1401127" y="431572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2000" b="1" dirty="0">
                  <a:solidFill>
                    <a:schemeClr val="tx1"/>
                  </a:solidFill>
                </a:rPr>
                <a:t>classe des milliers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9353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A4D47665-D592-741B-212E-CD9AF55C14D7}"/>
              </a:ext>
            </a:extLst>
          </p:cNvPr>
          <p:cNvGrpSpPr/>
          <p:nvPr/>
        </p:nvGrpSpPr>
        <p:grpSpPr>
          <a:xfrm>
            <a:off x="247370" y="516741"/>
            <a:ext cx="9331350" cy="4695855"/>
            <a:chOff x="593482" y="3248404"/>
            <a:chExt cx="4190768" cy="135078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2EEC227-D160-9D10-6E40-921B4FA02710}"/>
                </a:ext>
              </a:extLst>
            </p:cNvPr>
            <p:cNvSpPr/>
            <p:nvPr/>
          </p:nvSpPr>
          <p:spPr>
            <a:xfrm>
              <a:off x="1061666" y="3598972"/>
              <a:ext cx="465323" cy="1000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7A56AD4-D123-FCBC-C925-5FAB9D15BC5E}"/>
                </a:ext>
              </a:extLst>
            </p:cNvPr>
            <p:cNvSpPr/>
            <p:nvPr/>
          </p:nvSpPr>
          <p:spPr>
            <a:xfrm>
              <a:off x="1526989" y="3598972"/>
              <a:ext cx="465323" cy="1000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13CADBA-6E98-2072-5F4B-B2700F0593D5}"/>
                </a:ext>
              </a:extLst>
            </p:cNvPr>
            <p:cNvSpPr/>
            <p:nvPr/>
          </p:nvSpPr>
          <p:spPr>
            <a:xfrm>
              <a:off x="1992312" y="3598972"/>
              <a:ext cx="465323" cy="1000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93A5A27-F0EF-C60E-89E1-A506329FDE5A}"/>
                </a:ext>
              </a:extLst>
            </p:cNvPr>
            <p:cNvSpPr/>
            <p:nvPr/>
          </p:nvSpPr>
          <p:spPr>
            <a:xfrm>
              <a:off x="2457635" y="3598972"/>
              <a:ext cx="465323" cy="1000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F170627-5F95-DB63-AAE4-2B7350EDEFC7}"/>
                </a:ext>
              </a:extLst>
            </p:cNvPr>
            <p:cNvSpPr/>
            <p:nvPr/>
          </p:nvSpPr>
          <p:spPr>
            <a:xfrm>
              <a:off x="2922958" y="3598972"/>
              <a:ext cx="465323" cy="1000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9AF08EF-808D-429A-D8FE-BDDEE2E20772}"/>
                </a:ext>
              </a:extLst>
            </p:cNvPr>
            <p:cNvSpPr/>
            <p:nvPr/>
          </p:nvSpPr>
          <p:spPr>
            <a:xfrm>
              <a:off x="3388281" y="3598972"/>
              <a:ext cx="465323" cy="1000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22A77C1-EC69-D29C-E17B-81EC289D3B45}"/>
                </a:ext>
              </a:extLst>
            </p:cNvPr>
            <p:cNvSpPr/>
            <p:nvPr/>
          </p:nvSpPr>
          <p:spPr>
            <a:xfrm>
              <a:off x="3853604" y="3598972"/>
              <a:ext cx="465323" cy="1000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1E2CBA-4AE5-47E4-A4A9-526625C77FD5}"/>
                </a:ext>
              </a:extLst>
            </p:cNvPr>
            <p:cNvSpPr/>
            <p:nvPr/>
          </p:nvSpPr>
          <p:spPr>
            <a:xfrm>
              <a:off x="4318927" y="3598972"/>
              <a:ext cx="465323" cy="1000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D4E7C5A-A5B2-EDED-F78E-8EB6DA89A23F}"/>
                </a:ext>
              </a:extLst>
            </p:cNvPr>
            <p:cNvSpPr/>
            <p:nvPr/>
          </p:nvSpPr>
          <p:spPr>
            <a:xfrm>
              <a:off x="593482" y="3598971"/>
              <a:ext cx="465323" cy="1000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A6A96FA-50C2-7086-D1B4-F5BF3B38A1BD}"/>
                </a:ext>
              </a:extLst>
            </p:cNvPr>
            <p:cNvSpPr/>
            <p:nvPr/>
          </p:nvSpPr>
          <p:spPr>
            <a:xfrm>
              <a:off x="596337" y="3478071"/>
              <a:ext cx="465323" cy="1209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50" dirty="0">
                  <a:solidFill>
                    <a:schemeClr val="tx1"/>
                  </a:solidFill>
                </a:rPr>
                <a:t>100 000 000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8900FBB-E9B3-7B89-68A2-71DC696FF5BD}"/>
                </a:ext>
              </a:extLst>
            </p:cNvPr>
            <p:cNvSpPr/>
            <p:nvPr/>
          </p:nvSpPr>
          <p:spPr>
            <a:xfrm>
              <a:off x="1058805" y="3478071"/>
              <a:ext cx="465323" cy="1209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50" dirty="0">
                  <a:solidFill>
                    <a:schemeClr val="tx1"/>
                  </a:solidFill>
                </a:rPr>
                <a:t>10 000 000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493DC50-ACFC-0AD5-58B6-CA47B17AB9C7}"/>
                </a:ext>
              </a:extLst>
            </p:cNvPr>
            <p:cNvSpPr/>
            <p:nvPr/>
          </p:nvSpPr>
          <p:spPr>
            <a:xfrm>
              <a:off x="4316065" y="3478069"/>
              <a:ext cx="465323" cy="1209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5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C7D3F6A-AC21-0730-B31F-927BEAD83B35}"/>
                </a:ext>
              </a:extLst>
            </p:cNvPr>
            <p:cNvSpPr/>
            <p:nvPr/>
          </p:nvSpPr>
          <p:spPr>
            <a:xfrm>
              <a:off x="3850742" y="3478069"/>
              <a:ext cx="465323" cy="1209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50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33A8B5-0B23-6843-D60E-86536D197AC1}"/>
                </a:ext>
              </a:extLst>
            </p:cNvPr>
            <p:cNvSpPr/>
            <p:nvPr/>
          </p:nvSpPr>
          <p:spPr>
            <a:xfrm>
              <a:off x="3385420" y="3478071"/>
              <a:ext cx="465323" cy="1209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50" dirty="0">
                  <a:solidFill>
                    <a:schemeClr val="tx1"/>
                  </a:solidFill>
                </a:rPr>
                <a:t>100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2392AC4-6A35-DACF-38A3-BCEEB3218BB2}"/>
                </a:ext>
              </a:extLst>
            </p:cNvPr>
            <p:cNvSpPr/>
            <p:nvPr/>
          </p:nvSpPr>
          <p:spPr>
            <a:xfrm>
              <a:off x="2920096" y="3478071"/>
              <a:ext cx="465323" cy="1209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50" dirty="0">
                  <a:solidFill>
                    <a:schemeClr val="tx1"/>
                  </a:solidFill>
                </a:rPr>
                <a:t>1 000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C84A432-75B1-21B4-DC41-7430CB9BDBB7}"/>
                </a:ext>
              </a:extLst>
            </p:cNvPr>
            <p:cNvSpPr/>
            <p:nvPr/>
          </p:nvSpPr>
          <p:spPr>
            <a:xfrm>
              <a:off x="2454775" y="3478072"/>
              <a:ext cx="465323" cy="1209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50" dirty="0">
                  <a:solidFill>
                    <a:schemeClr val="tx1"/>
                  </a:solidFill>
                </a:rPr>
                <a:t>10 000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17866F4-ABB0-FCCF-B2C9-FCE591053664}"/>
                </a:ext>
              </a:extLst>
            </p:cNvPr>
            <p:cNvSpPr/>
            <p:nvPr/>
          </p:nvSpPr>
          <p:spPr>
            <a:xfrm>
              <a:off x="1989452" y="3478072"/>
              <a:ext cx="465323" cy="1209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50" dirty="0">
                  <a:solidFill>
                    <a:schemeClr val="tx1"/>
                  </a:solidFill>
                </a:rPr>
                <a:t>100 000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613AECE-9579-9B2B-262B-D51B12E2E452}"/>
                </a:ext>
              </a:extLst>
            </p:cNvPr>
            <p:cNvSpPr/>
            <p:nvPr/>
          </p:nvSpPr>
          <p:spPr>
            <a:xfrm>
              <a:off x="1524127" y="3478072"/>
              <a:ext cx="465323" cy="1209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50" dirty="0">
                  <a:solidFill>
                    <a:schemeClr val="tx1"/>
                  </a:solidFill>
                </a:rPr>
                <a:t>1 000 000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089C396-774F-B86F-6209-1B3280DA6D9B}"/>
                </a:ext>
              </a:extLst>
            </p:cNvPr>
            <p:cNvSpPr/>
            <p:nvPr/>
          </p:nvSpPr>
          <p:spPr>
            <a:xfrm>
              <a:off x="4318925" y="3369768"/>
              <a:ext cx="465323" cy="1078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3771851-0908-48BD-6A79-F7A7BEA98282}"/>
                </a:ext>
              </a:extLst>
            </p:cNvPr>
            <p:cNvSpPr/>
            <p:nvPr/>
          </p:nvSpPr>
          <p:spPr>
            <a:xfrm>
              <a:off x="3853602" y="3370687"/>
              <a:ext cx="465323" cy="1078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DC322D4-09C1-AC67-F1AE-DB1CE49CED01}"/>
                </a:ext>
              </a:extLst>
            </p:cNvPr>
            <p:cNvSpPr/>
            <p:nvPr/>
          </p:nvSpPr>
          <p:spPr>
            <a:xfrm>
              <a:off x="3388280" y="3370689"/>
              <a:ext cx="465323" cy="1078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7B73083-CF5D-6F07-D8BA-7E2C97A4C660}"/>
                </a:ext>
              </a:extLst>
            </p:cNvPr>
            <p:cNvSpPr/>
            <p:nvPr/>
          </p:nvSpPr>
          <p:spPr>
            <a:xfrm>
              <a:off x="3388280" y="3249785"/>
              <a:ext cx="1395968" cy="1204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chemeClr val="tx1"/>
                  </a:solidFill>
                </a:rPr>
                <a:t>classe des unités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B91B193-DC75-AAAE-AFD3-9B2F97AC1EA5}"/>
                </a:ext>
              </a:extLst>
            </p:cNvPr>
            <p:cNvSpPr/>
            <p:nvPr/>
          </p:nvSpPr>
          <p:spPr>
            <a:xfrm>
              <a:off x="2920098" y="3369308"/>
              <a:ext cx="465323" cy="1078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13C7F86-3BD9-0797-BF4A-FAA042EE9122}"/>
                </a:ext>
              </a:extLst>
            </p:cNvPr>
            <p:cNvSpPr/>
            <p:nvPr/>
          </p:nvSpPr>
          <p:spPr>
            <a:xfrm>
              <a:off x="2454775" y="3370227"/>
              <a:ext cx="465323" cy="1078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B721757-A1CB-8066-AB44-C6AA47DBB598}"/>
                </a:ext>
              </a:extLst>
            </p:cNvPr>
            <p:cNvSpPr/>
            <p:nvPr/>
          </p:nvSpPr>
          <p:spPr>
            <a:xfrm>
              <a:off x="1989453" y="3370229"/>
              <a:ext cx="465323" cy="1078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CC88504-F078-885F-461C-2CF42C005BCA}"/>
                </a:ext>
              </a:extLst>
            </p:cNvPr>
            <p:cNvSpPr/>
            <p:nvPr/>
          </p:nvSpPr>
          <p:spPr>
            <a:xfrm>
              <a:off x="1989453" y="3249325"/>
              <a:ext cx="1395968" cy="1204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chemeClr val="tx1"/>
                  </a:solidFill>
                </a:rPr>
                <a:t>classe des milliers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437C33F-92EC-2EE6-EE31-04F865545E41}"/>
                </a:ext>
              </a:extLst>
            </p:cNvPr>
            <p:cNvSpPr/>
            <p:nvPr/>
          </p:nvSpPr>
          <p:spPr>
            <a:xfrm>
              <a:off x="1528416" y="3368387"/>
              <a:ext cx="465323" cy="1078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9F3706B-C3BD-4B7A-C4F6-E5D4E4D82D63}"/>
                </a:ext>
              </a:extLst>
            </p:cNvPr>
            <p:cNvSpPr/>
            <p:nvPr/>
          </p:nvSpPr>
          <p:spPr>
            <a:xfrm>
              <a:off x="1063093" y="3369306"/>
              <a:ext cx="465323" cy="1078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35B4E96-647C-8275-8D28-854557A16F09}"/>
                </a:ext>
              </a:extLst>
            </p:cNvPr>
            <p:cNvSpPr/>
            <p:nvPr/>
          </p:nvSpPr>
          <p:spPr>
            <a:xfrm>
              <a:off x="597771" y="3369308"/>
              <a:ext cx="465323" cy="1078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97362CE-B766-CCA3-2C3E-B15B3BF30702}"/>
                </a:ext>
              </a:extLst>
            </p:cNvPr>
            <p:cNvSpPr/>
            <p:nvPr/>
          </p:nvSpPr>
          <p:spPr>
            <a:xfrm>
              <a:off x="597771" y="3248404"/>
              <a:ext cx="1395968" cy="1204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b="1" dirty="0">
                  <a:solidFill>
                    <a:schemeClr val="tx1"/>
                  </a:solidFill>
                </a:rPr>
                <a:t>classe des millions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2928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87172AAB-208A-802F-B9A0-3C795A4E3ACF}"/>
              </a:ext>
            </a:extLst>
          </p:cNvPr>
          <p:cNvGrpSpPr/>
          <p:nvPr/>
        </p:nvGrpSpPr>
        <p:grpSpPr>
          <a:xfrm rot="16200000">
            <a:off x="-1096618" y="1983130"/>
            <a:ext cx="6075475" cy="2924961"/>
            <a:chOff x="597771" y="3171643"/>
            <a:chExt cx="4186479" cy="1427543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35167B8-7869-AF0D-9868-ACA4FE5289A9}"/>
                </a:ext>
              </a:extLst>
            </p:cNvPr>
            <p:cNvSpPr/>
            <p:nvPr/>
          </p:nvSpPr>
          <p:spPr>
            <a:xfrm>
              <a:off x="1061666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D3A58EF-4A76-0241-5F3E-0E5BAD9D8CFF}"/>
                </a:ext>
              </a:extLst>
            </p:cNvPr>
            <p:cNvSpPr/>
            <p:nvPr/>
          </p:nvSpPr>
          <p:spPr>
            <a:xfrm>
              <a:off x="1526989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56B814A-1B62-D01F-80DD-2A63A0B70359}"/>
                </a:ext>
              </a:extLst>
            </p:cNvPr>
            <p:cNvSpPr/>
            <p:nvPr/>
          </p:nvSpPr>
          <p:spPr>
            <a:xfrm>
              <a:off x="1992312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682A71D-9279-76D0-505C-04B0D5C8F517}"/>
                </a:ext>
              </a:extLst>
            </p:cNvPr>
            <p:cNvSpPr/>
            <p:nvPr/>
          </p:nvSpPr>
          <p:spPr>
            <a:xfrm>
              <a:off x="2457635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539BE97-9A78-648F-6B2A-53502B50315D}"/>
                </a:ext>
              </a:extLst>
            </p:cNvPr>
            <p:cNvSpPr/>
            <p:nvPr/>
          </p:nvSpPr>
          <p:spPr>
            <a:xfrm>
              <a:off x="2922958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824B3BE-069E-152F-322B-330F4AFD5760}"/>
                </a:ext>
              </a:extLst>
            </p:cNvPr>
            <p:cNvSpPr/>
            <p:nvPr/>
          </p:nvSpPr>
          <p:spPr>
            <a:xfrm>
              <a:off x="3388281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3B80F84-FB07-4BDC-DD42-EE6B7D05E393}"/>
                </a:ext>
              </a:extLst>
            </p:cNvPr>
            <p:cNvSpPr/>
            <p:nvPr/>
          </p:nvSpPr>
          <p:spPr>
            <a:xfrm>
              <a:off x="3853604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388A45F-03C1-E4AB-E571-BD3F1CA0ECA3}"/>
                </a:ext>
              </a:extLst>
            </p:cNvPr>
            <p:cNvSpPr/>
            <p:nvPr/>
          </p:nvSpPr>
          <p:spPr>
            <a:xfrm>
              <a:off x="4318927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0DE73DB-EBBC-CA9B-BFB1-CFACFA6A0664}"/>
                </a:ext>
              </a:extLst>
            </p:cNvPr>
            <p:cNvSpPr/>
            <p:nvPr/>
          </p:nvSpPr>
          <p:spPr>
            <a:xfrm>
              <a:off x="599199" y="3856054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E243FD3-AA12-0220-43CC-364C84CFBBF8}"/>
                </a:ext>
              </a:extLst>
            </p:cNvPr>
            <p:cNvSpPr/>
            <p:nvPr/>
          </p:nvSpPr>
          <p:spPr>
            <a:xfrm>
              <a:off x="599198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100 000 000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4D5A8E3-23D3-9927-BEDE-F128D876E8FC}"/>
                </a:ext>
              </a:extLst>
            </p:cNvPr>
            <p:cNvSpPr/>
            <p:nvPr/>
          </p:nvSpPr>
          <p:spPr>
            <a:xfrm>
              <a:off x="1061665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10 000 000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6F20E4E-7E31-C3C3-BF25-BA41A802E60F}"/>
                </a:ext>
              </a:extLst>
            </p:cNvPr>
            <p:cNvSpPr/>
            <p:nvPr/>
          </p:nvSpPr>
          <p:spPr>
            <a:xfrm>
              <a:off x="4318925" y="3613371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F5BAFCE-0742-7C27-955B-789A403AEE1A}"/>
                </a:ext>
              </a:extLst>
            </p:cNvPr>
            <p:cNvSpPr/>
            <p:nvPr/>
          </p:nvSpPr>
          <p:spPr>
            <a:xfrm>
              <a:off x="3853602" y="3613371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27A1A5C-1A3B-B2FF-C672-4A081254051A}"/>
                </a:ext>
              </a:extLst>
            </p:cNvPr>
            <p:cNvSpPr/>
            <p:nvPr/>
          </p:nvSpPr>
          <p:spPr>
            <a:xfrm>
              <a:off x="3388280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D1A49DF-FBE6-DA37-7429-4572DCA47EFA}"/>
                </a:ext>
              </a:extLst>
            </p:cNvPr>
            <p:cNvSpPr/>
            <p:nvPr/>
          </p:nvSpPr>
          <p:spPr>
            <a:xfrm>
              <a:off x="2922957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1 000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44A219E-172F-A07F-2235-C3CDDAB0FB7B}"/>
                </a:ext>
              </a:extLst>
            </p:cNvPr>
            <p:cNvSpPr/>
            <p:nvPr/>
          </p:nvSpPr>
          <p:spPr>
            <a:xfrm>
              <a:off x="2457635" y="3613374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10 000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9BBC8A1-BB5B-A340-3412-916E4BD59F9F}"/>
                </a:ext>
              </a:extLst>
            </p:cNvPr>
            <p:cNvSpPr/>
            <p:nvPr/>
          </p:nvSpPr>
          <p:spPr>
            <a:xfrm>
              <a:off x="1992312" y="3613374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100 000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4B1CE72-2933-33B4-3FC7-8DFDC5927B01}"/>
                </a:ext>
              </a:extLst>
            </p:cNvPr>
            <p:cNvSpPr/>
            <p:nvPr/>
          </p:nvSpPr>
          <p:spPr>
            <a:xfrm>
              <a:off x="1526987" y="3613374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1 000 000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5F15C78-5A03-1F3B-D38C-1960CE6A08C7}"/>
                </a:ext>
              </a:extLst>
            </p:cNvPr>
            <p:cNvSpPr/>
            <p:nvPr/>
          </p:nvSpPr>
          <p:spPr>
            <a:xfrm>
              <a:off x="4318925" y="3369768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8DB9F13-DD90-0FD6-ADF1-B3562BD8F5DA}"/>
                </a:ext>
              </a:extLst>
            </p:cNvPr>
            <p:cNvSpPr/>
            <p:nvPr/>
          </p:nvSpPr>
          <p:spPr>
            <a:xfrm>
              <a:off x="3853602" y="3370687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E19229B-C89E-2DA4-EA16-778EBB46F83F}"/>
                </a:ext>
              </a:extLst>
            </p:cNvPr>
            <p:cNvSpPr/>
            <p:nvPr/>
          </p:nvSpPr>
          <p:spPr>
            <a:xfrm>
              <a:off x="3388280" y="3370689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6F97707-0552-B6B3-C27F-2B64398136A9}"/>
                </a:ext>
              </a:extLst>
            </p:cNvPr>
            <p:cNvSpPr/>
            <p:nvPr/>
          </p:nvSpPr>
          <p:spPr>
            <a:xfrm>
              <a:off x="3388280" y="3173024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chemeClr val="tx1"/>
                  </a:solidFill>
                </a:rPr>
                <a:t>classe des unités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9EF4268-8F58-9A7C-0D0C-D8ED5D3F518C}"/>
                </a:ext>
              </a:extLst>
            </p:cNvPr>
            <p:cNvSpPr/>
            <p:nvPr/>
          </p:nvSpPr>
          <p:spPr>
            <a:xfrm>
              <a:off x="2920098" y="3369308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09784AE-F787-2FBA-B05C-6D9C0BFF7154}"/>
                </a:ext>
              </a:extLst>
            </p:cNvPr>
            <p:cNvSpPr/>
            <p:nvPr/>
          </p:nvSpPr>
          <p:spPr>
            <a:xfrm>
              <a:off x="2454775" y="3370227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C2C6A6F-041B-3B01-F6DE-3F46E4A347A7}"/>
                </a:ext>
              </a:extLst>
            </p:cNvPr>
            <p:cNvSpPr/>
            <p:nvPr/>
          </p:nvSpPr>
          <p:spPr>
            <a:xfrm>
              <a:off x="1989453" y="3370229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80DEC60-3073-0375-341A-DAE2B96FB4C1}"/>
                </a:ext>
              </a:extLst>
            </p:cNvPr>
            <p:cNvSpPr/>
            <p:nvPr/>
          </p:nvSpPr>
          <p:spPr>
            <a:xfrm>
              <a:off x="1989453" y="3172564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chemeClr val="tx1"/>
                  </a:solidFill>
                </a:rPr>
                <a:t>classe des milliers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B15D43C-1D4F-1A1D-D6A6-6036986D603F}"/>
                </a:ext>
              </a:extLst>
            </p:cNvPr>
            <p:cNvSpPr/>
            <p:nvPr/>
          </p:nvSpPr>
          <p:spPr>
            <a:xfrm>
              <a:off x="1528416" y="3368387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AE649CB-ABA7-AA4D-4E84-DE904C2A976A}"/>
                </a:ext>
              </a:extLst>
            </p:cNvPr>
            <p:cNvSpPr/>
            <p:nvPr/>
          </p:nvSpPr>
          <p:spPr>
            <a:xfrm>
              <a:off x="1063093" y="3369306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6B6ECC7-E90E-3F79-72DE-C2625621BC58}"/>
                </a:ext>
              </a:extLst>
            </p:cNvPr>
            <p:cNvSpPr/>
            <p:nvPr/>
          </p:nvSpPr>
          <p:spPr>
            <a:xfrm>
              <a:off x="597771" y="3369308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A3DFBE6-8075-ABDA-4A8D-7520C1956B37}"/>
                </a:ext>
              </a:extLst>
            </p:cNvPr>
            <p:cNvSpPr/>
            <p:nvPr/>
          </p:nvSpPr>
          <p:spPr>
            <a:xfrm>
              <a:off x="597771" y="3171643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chemeClr val="tx1"/>
                  </a:solidFill>
                </a:rPr>
                <a:t>classe des millions</a:t>
              </a:r>
            </a:p>
          </p:txBody>
        </p:sp>
      </p:grpSp>
      <p:grpSp>
        <p:nvGrpSpPr>
          <p:cNvPr id="127" name="Groupe 126">
            <a:extLst>
              <a:ext uri="{FF2B5EF4-FFF2-40B4-BE49-F238E27FC236}">
                <a16:creationId xmlns:a16="http://schemas.microsoft.com/office/drawing/2014/main" id="{CE96C117-D25E-4314-3024-7DCD1896E12F}"/>
              </a:ext>
            </a:extLst>
          </p:cNvPr>
          <p:cNvGrpSpPr/>
          <p:nvPr/>
        </p:nvGrpSpPr>
        <p:grpSpPr>
          <a:xfrm rot="16200000">
            <a:off x="1915262" y="1991262"/>
            <a:ext cx="6075475" cy="2924961"/>
            <a:chOff x="597771" y="3171643"/>
            <a:chExt cx="4186479" cy="1427543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A3018998-1218-0D13-E28B-5984341B275F}"/>
                </a:ext>
              </a:extLst>
            </p:cNvPr>
            <p:cNvSpPr/>
            <p:nvPr/>
          </p:nvSpPr>
          <p:spPr>
            <a:xfrm>
              <a:off x="1061666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0BC0A02-7DDA-7EE2-6058-E66DA26757C4}"/>
                </a:ext>
              </a:extLst>
            </p:cNvPr>
            <p:cNvSpPr/>
            <p:nvPr/>
          </p:nvSpPr>
          <p:spPr>
            <a:xfrm>
              <a:off x="1526989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85AB45B6-FDCD-8FCE-2F7D-94320A4DDD95}"/>
                </a:ext>
              </a:extLst>
            </p:cNvPr>
            <p:cNvSpPr/>
            <p:nvPr/>
          </p:nvSpPr>
          <p:spPr>
            <a:xfrm>
              <a:off x="1992312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43FA69DD-E82F-F987-1C6B-2691D45387E5}"/>
                </a:ext>
              </a:extLst>
            </p:cNvPr>
            <p:cNvSpPr/>
            <p:nvPr/>
          </p:nvSpPr>
          <p:spPr>
            <a:xfrm>
              <a:off x="2457635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350290B-2758-16EB-0A29-5AD37605D456}"/>
                </a:ext>
              </a:extLst>
            </p:cNvPr>
            <p:cNvSpPr/>
            <p:nvPr/>
          </p:nvSpPr>
          <p:spPr>
            <a:xfrm>
              <a:off x="2922958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82636319-C5B4-2C3E-08A5-9D3A1FFBDE64}"/>
                </a:ext>
              </a:extLst>
            </p:cNvPr>
            <p:cNvSpPr/>
            <p:nvPr/>
          </p:nvSpPr>
          <p:spPr>
            <a:xfrm>
              <a:off x="3388281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D4DC6AE7-ED15-026D-E27A-D10F8265DD3A}"/>
                </a:ext>
              </a:extLst>
            </p:cNvPr>
            <p:cNvSpPr/>
            <p:nvPr/>
          </p:nvSpPr>
          <p:spPr>
            <a:xfrm>
              <a:off x="3853604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4CA2DBAD-DFC2-D7B0-6F58-7053614FA404}"/>
                </a:ext>
              </a:extLst>
            </p:cNvPr>
            <p:cNvSpPr/>
            <p:nvPr/>
          </p:nvSpPr>
          <p:spPr>
            <a:xfrm>
              <a:off x="4318927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0F90C376-B094-B76C-4D8A-1499BE4AC1AA}"/>
                </a:ext>
              </a:extLst>
            </p:cNvPr>
            <p:cNvSpPr/>
            <p:nvPr/>
          </p:nvSpPr>
          <p:spPr>
            <a:xfrm>
              <a:off x="599199" y="3856054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4FC75522-0003-FF1E-2854-CFFC804A724A}"/>
                </a:ext>
              </a:extLst>
            </p:cNvPr>
            <p:cNvSpPr/>
            <p:nvPr/>
          </p:nvSpPr>
          <p:spPr>
            <a:xfrm>
              <a:off x="599198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100 000 000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8C8F38F9-5BDD-FE08-9928-3C15333EEF5A}"/>
                </a:ext>
              </a:extLst>
            </p:cNvPr>
            <p:cNvSpPr/>
            <p:nvPr/>
          </p:nvSpPr>
          <p:spPr>
            <a:xfrm>
              <a:off x="1061665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10 000 000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6544B743-8625-5AAC-C458-0B873C5F40EA}"/>
                </a:ext>
              </a:extLst>
            </p:cNvPr>
            <p:cNvSpPr/>
            <p:nvPr/>
          </p:nvSpPr>
          <p:spPr>
            <a:xfrm>
              <a:off x="4318925" y="3613371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C61511D6-E93C-44E0-EB7B-71145E2FA9BC}"/>
                </a:ext>
              </a:extLst>
            </p:cNvPr>
            <p:cNvSpPr/>
            <p:nvPr/>
          </p:nvSpPr>
          <p:spPr>
            <a:xfrm>
              <a:off x="3853602" y="3613371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0F175655-681D-34C0-8CF9-FA1470D91810}"/>
                </a:ext>
              </a:extLst>
            </p:cNvPr>
            <p:cNvSpPr/>
            <p:nvPr/>
          </p:nvSpPr>
          <p:spPr>
            <a:xfrm>
              <a:off x="3388280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100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2EB36280-5ED6-5A79-8227-1B66254BC721}"/>
                </a:ext>
              </a:extLst>
            </p:cNvPr>
            <p:cNvSpPr/>
            <p:nvPr/>
          </p:nvSpPr>
          <p:spPr>
            <a:xfrm>
              <a:off x="2922957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1 000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71599FBE-5F8A-4A35-870D-6283C533536E}"/>
                </a:ext>
              </a:extLst>
            </p:cNvPr>
            <p:cNvSpPr/>
            <p:nvPr/>
          </p:nvSpPr>
          <p:spPr>
            <a:xfrm>
              <a:off x="2457635" y="3613374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10 000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F0EB413-E71D-47AD-8AAB-996AA4355D94}"/>
                </a:ext>
              </a:extLst>
            </p:cNvPr>
            <p:cNvSpPr/>
            <p:nvPr/>
          </p:nvSpPr>
          <p:spPr>
            <a:xfrm>
              <a:off x="1992312" y="3613374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100 000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80846F00-A677-6F3D-8B80-27EBBC9A260B}"/>
                </a:ext>
              </a:extLst>
            </p:cNvPr>
            <p:cNvSpPr/>
            <p:nvPr/>
          </p:nvSpPr>
          <p:spPr>
            <a:xfrm>
              <a:off x="1526987" y="3613374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1 000 000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5EEF6276-8366-365D-945A-50FA93715A00}"/>
                </a:ext>
              </a:extLst>
            </p:cNvPr>
            <p:cNvSpPr/>
            <p:nvPr/>
          </p:nvSpPr>
          <p:spPr>
            <a:xfrm>
              <a:off x="4318925" y="3369768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E3B629F8-8BDB-6C51-69E0-29A406E035A1}"/>
                </a:ext>
              </a:extLst>
            </p:cNvPr>
            <p:cNvSpPr/>
            <p:nvPr/>
          </p:nvSpPr>
          <p:spPr>
            <a:xfrm>
              <a:off x="3853602" y="3370687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EE300107-F1C2-73C8-38B5-E8FA596073F6}"/>
                </a:ext>
              </a:extLst>
            </p:cNvPr>
            <p:cNvSpPr/>
            <p:nvPr/>
          </p:nvSpPr>
          <p:spPr>
            <a:xfrm>
              <a:off x="3388280" y="3370689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9192CB75-C733-3C44-621F-F1DDB01E9178}"/>
                </a:ext>
              </a:extLst>
            </p:cNvPr>
            <p:cNvSpPr/>
            <p:nvPr/>
          </p:nvSpPr>
          <p:spPr>
            <a:xfrm>
              <a:off x="3388280" y="3173024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chemeClr val="tx1"/>
                  </a:solidFill>
                </a:rPr>
                <a:t>classe des unités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FAB53A8B-F175-04B3-E9C6-26CCFB945178}"/>
                </a:ext>
              </a:extLst>
            </p:cNvPr>
            <p:cNvSpPr/>
            <p:nvPr/>
          </p:nvSpPr>
          <p:spPr>
            <a:xfrm>
              <a:off x="2920098" y="3369308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A6F36F01-7DFD-6413-14A7-934026B66CF7}"/>
                </a:ext>
              </a:extLst>
            </p:cNvPr>
            <p:cNvSpPr/>
            <p:nvPr/>
          </p:nvSpPr>
          <p:spPr>
            <a:xfrm>
              <a:off x="2454775" y="3370227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E2E8AF88-08B9-E600-F2CD-184F39927F07}"/>
                </a:ext>
              </a:extLst>
            </p:cNvPr>
            <p:cNvSpPr/>
            <p:nvPr/>
          </p:nvSpPr>
          <p:spPr>
            <a:xfrm>
              <a:off x="1989453" y="3370229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40129EBF-6CF0-9408-7505-1FD32E0118EC}"/>
                </a:ext>
              </a:extLst>
            </p:cNvPr>
            <p:cNvSpPr/>
            <p:nvPr/>
          </p:nvSpPr>
          <p:spPr>
            <a:xfrm>
              <a:off x="1989453" y="3172564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chemeClr val="tx1"/>
                  </a:solidFill>
                </a:rPr>
                <a:t>classe des milliers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32B3D217-F183-8198-2FF2-6F96A80AD191}"/>
                </a:ext>
              </a:extLst>
            </p:cNvPr>
            <p:cNvSpPr/>
            <p:nvPr/>
          </p:nvSpPr>
          <p:spPr>
            <a:xfrm>
              <a:off x="1528416" y="3368387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C8537247-5B0D-D7C9-6290-A3A1A25BA465}"/>
                </a:ext>
              </a:extLst>
            </p:cNvPr>
            <p:cNvSpPr/>
            <p:nvPr/>
          </p:nvSpPr>
          <p:spPr>
            <a:xfrm>
              <a:off x="1063093" y="3369306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4FD69FCD-46BB-ED91-0F64-DFD7BD33CC10}"/>
                </a:ext>
              </a:extLst>
            </p:cNvPr>
            <p:cNvSpPr/>
            <p:nvPr/>
          </p:nvSpPr>
          <p:spPr>
            <a:xfrm>
              <a:off x="597771" y="3369308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F3469BF0-CF43-16A4-28EB-5D3533329F6F}"/>
                </a:ext>
              </a:extLst>
            </p:cNvPr>
            <p:cNvSpPr/>
            <p:nvPr/>
          </p:nvSpPr>
          <p:spPr>
            <a:xfrm>
              <a:off x="597771" y="3171643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chemeClr val="tx1"/>
                  </a:solidFill>
                </a:rPr>
                <a:t>classe des millions</a:t>
              </a:r>
            </a:p>
          </p:txBody>
        </p:sp>
      </p:grpSp>
      <p:grpSp>
        <p:nvGrpSpPr>
          <p:cNvPr id="158" name="Groupe 157">
            <a:extLst>
              <a:ext uri="{FF2B5EF4-FFF2-40B4-BE49-F238E27FC236}">
                <a16:creationId xmlns:a16="http://schemas.microsoft.com/office/drawing/2014/main" id="{AF197A23-C992-0F27-18D8-948941B40572}"/>
              </a:ext>
            </a:extLst>
          </p:cNvPr>
          <p:cNvGrpSpPr/>
          <p:nvPr/>
        </p:nvGrpSpPr>
        <p:grpSpPr>
          <a:xfrm rot="16200000">
            <a:off x="4987299" y="1992297"/>
            <a:ext cx="6075475" cy="2924961"/>
            <a:chOff x="597771" y="3171643"/>
            <a:chExt cx="4186479" cy="1427543"/>
          </a:xfrm>
        </p:grpSpPr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133A215C-DBBC-02A2-DC66-665B0A4D0D88}"/>
                </a:ext>
              </a:extLst>
            </p:cNvPr>
            <p:cNvSpPr/>
            <p:nvPr/>
          </p:nvSpPr>
          <p:spPr>
            <a:xfrm>
              <a:off x="1061666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692DA602-8D7D-8291-2FE1-2FA92C5ED6A2}"/>
                </a:ext>
              </a:extLst>
            </p:cNvPr>
            <p:cNvSpPr/>
            <p:nvPr/>
          </p:nvSpPr>
          <p:spPr>
            <a:xfrm>
              <a:off x="1526989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6A45D2A4-D74A-84A8-47D5-97339F31307A}"/>
                </a:ext>
              </a:extLst>
            </p:cNvPr>
            <p:cNvSpPr/>
            <p:nvPr/>
          </p:nvSpPr>
          <p:spPr>
            <a:xfrm>
              <a:off x="1992312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57A6226C-A23F-D959-6CF1-D2B9A8D746FF}"/>
                </a:ext>
              </a:extLst>
            </p:cNvPr>
            <p:cNvSpPr/>
            <p:nvPr/>
          </p:nvSpPr>
          <p:spPr>
            <a:xfrm>
              <a:off x="2457635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FFAEE036-BC3C-E32B-58E4-C557B66C6C2F}"/>
                </a:ext>
              </a:extLst>
            </p:cNvPr>
            <p:cNvSpPr/>
            <p:nvPr/>
          </p:nvSpPr>
          <p:spPr>
            <a:xfrm>
              <a:off x="2922958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673EA318-6A1A-5F30-65BC-1ADAA859720A}"/>
                </a:ext>
              </a:extLst>
            </p:cNvPr>
            <p:cNvSpPr/>
            <p:nvPr/>
          </p:nvSpPr>
          <p:spPr>
            <a:xfrm>
              <a:off x="3388281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C63F9935-A718-BDDC-ABF4-57A2801BB927}"/>
                </a:ext>
              </a:extLst>
            </p:cNvPr>
            <p:cNvSpPr/>
            <p:nvPr/>
          </p:nvSpPr>
          <p:spPr>
            <a:xfrm>
              <a:off x="3853604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D3D8450D-438B-5703-9529-5F80EFA9BE1A}"/>
                </a:ext>
              </a:extLst>
            </p:cNvPr>
            <p:cNvSpPr/>
            <p:nvPr/>
          </p:nvSpPr>
          <p:spPr>
            <a:xfrm>
              <a:off x="4318927" y="3856055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DC09BBD3-F83D-6265-9DBE-6D738988AC34}"/>
                </a:ext>
              </a:extLst>
            </p:cNvPr>
            <p:cNvSpPr/>
            <p:nvPr/>
          </p:nvSpPr>
          <p:spPr>
            <a:xfrm>
              <a:off x="599199" y="3856054"/>
              <a:ext cx="465323" cy="7431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F7C10C6E-7F07-9ACE-39FF-BDEF2EF99462}"/>
                </a:ext>
              </a:extLst>
            </p:cNvPr>
            <p:cNvSpPr/>
            <p:nvPr/>
          </p:nvSpPr>
          <p:spPr>
            <a:xfrm>
              <a:off x="599198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100 000 000</a:t>
              </a: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5C4BD3BC-A2E4-54B4-33F2-3390D973AB33}"/>
                </a:ext>
              </a:extLst>
            </p:cNvPr>
            <p:cNvSpPr/>
            <p:nvPr/>
          </p:nvSpPr>
          <p:spPr>
            <a:xfrm>
              <a:off x="1061665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10 000 000</a:t>
              </a: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F5E37F25-E6B1-4F09-1330-F15EFC0FDCF5}"/>
                </a:ext>
              </a:extLst>
            </p:cNvPr>
            <p:cNvSpPr/>
            <p:nvPr/>
          </p:nvSpPr>
          <p:spPr>
            <a:xfrm>
              <a:off x="4318925" y="3613371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3222482C-75C4-C4BD-C251-768A46BB3FD4}"/>
                </a:ext>
              </a:extLst>
            </p:cNvPr>
            <p:cNvSpPr/>
            <p:nvPr/>
          </p:nvSpPr>
          <p:spPr>
            <a:xfrm>
              <a:off x="3853602" y="3613371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5E601105-E343-AB36-D717-9BF72A5CFC49}"/>
                </a:ext>
              </a:extLst>
            </p:cNvPr>
            <p:cNvSpPr/>
            <p:nvPr/>
          </p:nvSpPr>
          <p:spPr>
            <a:xfrm>
              <a:off x="3388280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100</a:t>
              </a: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C4AB8A92-8650-2672-BF3F-FFE066EF3F14}"/>
                </a:ext>
              </a:extLst>
            </p:cNvPr>
            <p:cNvSpPr/>
            <p:nvPr/>
          </p:nvSpPr>
          <p:spPr>
            <a:xfrm>
              <a:off x="2922957" y="3613373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1 000</a:t>
              </a: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4524F0F6-5E23-CB8E-6E52-BA344548D956}"/>
                </a:ext>
              </a:extLst>
            </p:cNvPr>
            <p:cNvSpPr/>
            <p:nvPr/>
          </p:nvSpPr>
          <p:spPr>
            <a:xfrm>
              <a:off x="2457635" y="3613374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10 000</a:t>
              </a: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B03325CB-B626-50A5-6906-603A50E2C549}"/>
                </a:ext>
              </a:extLst>
            </p:cNvPr>
            <p:cNvSpPr/>
            <p:nvPr/>
          </p:nvSpPr>
          <p:spPr>
            <a:xfrm>
              <a:off x="1992312" y="3613374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100 000</a:t>
              </a: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43B98F61-FF03-78BB-3CAE-EF6F46348917}"/>
                </a:ext>
              </a:extLst>
            </p:cNvPr>
            <p:cNvSpPr/>
            <p:nvPr/>
          </p:nvSpPr>
          <p:spPr>
            <a:xfrm>
              <a:off x="1526987" y="3613374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700" dirty="0">
                  <a:solidFill>
                    <a:schemeClr val="tx1"/>
                  </a:solidFill>
                </a:rPr>
                <a:t>1 000 000</a:t>
              </a: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B89AE633-5AC1-ACA9-D471-621AC05282D1}"/>
                </a:ext>
              </a:extLst>
            </p:cNvPr>
            <p:cNvSpPr/>
            <p:nvPr/>
          </p:nvSpPr>
          <p:spPr>
            <a:xfrm>
              <a:off x="4318925" y="3369768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9C469A70-78D9-C99B-CFA1-7574F3ACEBE5}"/>
                </a:ext>
              </a:extLst>
            </p:cNvPr>
            <p:cNvSpPr/>
            <p:nvPr/>
          </p:nvSpPr>
          <p:spPr>
            <a:xfrm>
              <a:off x="3853602" y="3370687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F14A112E-C825-F4D4-7735-FEF6C46CD6D8}"/>
                </a:ext>
              </a:extLst>
            </p:cNvPr>
            <p:cNvSpPr/>
            <p:nvPr/>
          </p:nvSpPr>
          <p:spPr>
            <a:xfrm>
              <a:off x="3388280" y="3370689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C3E4F0D8-4FD8-D4B2-7DC5-67B0B3638C6E}"/>
                </a:ext>
              </a:extLst>
            </p:cNvPr>
            <p:cNvSpPr/>
            <p:nvPr/>
          </p:nvSpPr>
          <p:spPr>
            <a:xfrm>
              <a:off x="3388280" y="3173024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chemeClr val="tx1"/>
                  </a:solidFill>
                </a:rPr>
                <a:t>classe des unités</a:t>
              </a: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905C39B7-EA6D-68A1-3173-F880DD5B6BB5}"/>
                </a:ext>
              </a:extLst>
            </p:cNvPr>
            <p:cNvSpPr/>
            <p:nvPr/>
          </p:nvSpPr>
          <p:spPr>
            <a:xfrm>
              <a:off x="2920098" y="3369308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CD1E420A-1ED0-B4D9-0AE4-F5FF1198EBFC}"/>
                </a:ext>
              </a:extLst>
            </p:cNvPr>
            <p:cNvSpPr/>
            <p:nvPr/>
          </p:nvSpPr>
          <p:spPr>
            <a:xfrm>
              <a:off x="2454775" y="3370227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4617210F-2970-4079-1EAF-CFA63344579B}"/>
                </a:ext>
              </a:extLst>
            </p:cNvPr>
            <p:cNvSpPr/>
            <p:nvPr/>
          </p:nvSpPr>
          <p:spPr>
            <a:xfrm>
              <a:off x="1989453" y="3370229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1F6D6CAC-6B6D-056F-CE53-E58B23AD764D}"/>
                </a:ext>
              </a:extLst>
            </p:cNvPr>
            <p:cNvSpPr/>
            <p:nvPr/>
          </p:nvSpPr>
          <p:spPr>
            <a:xfrm>
              <a:off x="1989453" y="3172564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chemeClr val="tx1"/>
                  </a:solidFill>
                </a:rPr>
                <a:t>classe des milliers</a:t>
              </a:r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F9FF5638-EBD2-4EE1-A039-988B096CF75E}"/>
                </a:ext>
              </a:extLst>
            </p:cNvPr>
            <p:cNvSpPr/>
            <p:nvPr/>
          </p:nvSpPr>
          <p:spPr>
            <a:xfrm>
              <a:off x="1528416" y="3368387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8DAF4F59-FCFF-39EF-A3AB-74F9A25BC7A7}"/>
                </a:ext>
              </a:extLst>
            </p:cNvPr>
            <p:cNvSpPr/>
            <p:nvPr/>
          </p:nvSpPr>
          <p:spPr>
            <a:xfrm>
              <a:off x="1063093" y="3369306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A6BE86A6-D0DA-6F39-3B2C-41050BC7DA9C}"/>
                </a:ext>
              </a:extLst>
            </p:cNvPr>
            <p:cNvSpPr/>
            <p:nvPr/>
          </p:nvSpPr>
          <p:spPr>
            <a:xfrm>
              <a:off x="597771" y="3369308"/>
              <a:ext cx="465323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B050"/>
                  </a:solidFill>
                </a:rPr>
                <a:t>C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F4E5A9D6-A3E6-CA6A-C148-44EE19D5A7FD}"/>
                </a:ext>
              </a:extLst>
            </p:cNvPr>
            <p:cNvSpPr/>
            <p:nvPr/>
          </p:nvSpPr>
          <p:spPr>
            <a:xfrm>
              <a:off x="597771" y="3171643"/>
              <a:ext cx="1395968" cy="1972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chemeClr val="tx1"/>
                  </a:solidFill>
                </a:rPr>
                <a:t>classe des millions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91442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249</Words>
  <Application>Microsoft Office PowerPoint</Application>
  <PresentationFormat>Format A4 (210 x 297 mm)</PresentationFormat>
  <Paragraphs>154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1</cp:revision>
  <dcterms:created xsi:type="dcterms:W3CDTF">2026-07-16T13:34:17Z</dcterms:created>
  <dcterms:modified xsi:type="dcterms:W3CDTF">2026-07-16T13:40:56Z</dcterms:modified>
</cp:coreProperties>
</file>