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302" r:id="rId2"/>
    <p:sldId id="274" r:id="rId3"/>
    <p:sldId id="303" r:id="rId4"/>
    <p:sldId id="300" r:id="rId5"/>
    <p:sldId id="304" r:id="rId6"/>
    <p:sldId id="30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386344" y="1294834"/>
            <a:ext cx="7135465" cy="333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Emilie pose du papier peint dans sa chambre. Les 4 murs sont identiques. Pour chaque mur, elle pose 7 bandes de papier. Avec un rouleau, elle peut faire 8 bandes. Un rouleau coute 39,50€.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va-t-il lui couter 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611BB24A-77F0-B5EE-ADC1-D9DC81C0E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08" y="4054808"/>
            <a:ext cx="2803192" cy="280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896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110" y="2000863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7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607286" y="2000863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54110" y="2778326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28 bandes.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 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C’est un problème de proportionnalité. 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272062" y="2902074"/>
            <a:ext cx="89431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Chaque rouleau permet de faire 8 bandes.</a:t>
            </a:r>
          </a:p>
          <a:p>
            <a:r>
              <a:rPr lang="fr-FR" sz="3200" dirty="0">
                <a:solidFill>
                  <a:srgbClr val="C00000"/>
                </a:solidFill>
              </a:rPr>
              <a:t>Donc :</a:t>
            </a:r>
          </a:p>
          <a:p>
            <a:pPr marL="457200" indent="-457200">
              <a:buFontTx/>
              <a:buChar char="-"/>
            </a:pPr>
            <a:r>
              <a:rPr lang="fr-FR" sz="3200" dirty="0">
                <a:solidFill>
                  <a:srgbClr val="C00000"/>
                </a:solidFill>
              </a:rPr>
              <a:t>avec 3 rouleaux, je fais 3 × 8 = 24 bandes</a:t>
            </a:r>
          </a:p>
          <a:p>
            <a:pPr marL="457200" indent="-457200">
              <a:buFontTx/>
              <a:buChar char="-"/>
            </a:pPr>
            <a:r>
              <a:rPr lang="fr-FR" sz="3200" dirty="0">
                <a:solidFill>
                  <a:srgbClr val="C00000"/>
                </a:solidFill>
              </a:rPr>
              <a:t>avec 4 rouleaux, je fais 4 × 8 = 32 bandes</a:t>
            </a:r>
          </a:p>
          <a:p>
            <a:pPr marL="457200" indent="-457200">
              <a:buFontTx/>
              <a:buChar char="-"/>
            </a:pP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donc prendre 4 rouleaux pour être sûr de tout faire. 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4567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2048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39,50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2269637" y="2171921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158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158 €.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194</Words>
  <Application>Microsoft Office PowerPoint</Application>
  <PresentationFormat>Affichage à l'écran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108</cp:revision>
  <dcterms:created xsi:type="dcterms:W3CDTF">2023-02-07T14:55:57Z</dcterms:created>
  <dcterms:modified xsi:type="dcterms:W3CDTF">2026-07-21T16:18:00Z</dcterms:modified>
</cp:coreProperties>
</file>