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B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9" autoAdjust="0"/>
    <p:restoredTop sz="94660"/>
  </p:normalViewPr>
  <p:slideViewPr>
    <p:cSldViewPr snapToGrid="0">
      <p:cViewPr>
        <p:scale>
          <a:sx n="50" d="100"/>
          <a:sy n="50" d="100"/>
        </p:scale>
        <p:origin x="2256" y="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8092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3175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7827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3001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7894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7571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0145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888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7872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1944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2447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DADFF3-27AF-4D63-A20B-9A57FE6D33C1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7516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6.png"/><Relationship Id="rId10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5.png"/><Relationship Id="rId4" Type="http://schemas.openxmlformats.org/officeDocument/2006/relationships/image" Target="../media/image11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7E4C229-C027-4C0C-4541-0A20C3409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0" y="325882"/>
            <a:ext cx="901804" cy="622201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91B5A23D-2463-3439-332D-7ED4D845988E}"/>
              </a:ext>
            </a:extLst>
          </p:cNvPr>
          <p:cNvSpPr/>
          <p:nvPr/>
        </p:nvSpPr>
        <p:spPr>
          <a:xfrm>
            <a:off x="2661248" y="3752490"/>
            <a:ext cx="1535504" cy="1535504"/>
          </a:xfrm>
          <a:prstGeom prst="ellipse">
            <a:avLst/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97F6F28-26F3-144A-BCEE-D1B1CE69CB46}"/>
                  </a:ext>
                </a:extLst>
              </p:cNvPr>
              <p:cNvSpPr txBox="1"/>
              <p:nvPr/>
            </p:nvSpPr>
            <p:spPr>
              <a:xfrm>
                <a:off x="3214999" y="3886414"/>
                <a:ext cx="428002" cy="12676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97F6F28-26F3-144A-BCEE-D1B1CE69CB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4999" y="3886414"/>
                <a:ext cx="428002" cy="126765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AAA073ED-821C-BA09-7983-86E72D26DC3D}"/>
              </a:ext>
            </a:extLst>
          </p:cNvPr>
          <p:cNvSpPr/>
          <p:nvPr/>
        </p:nvSpPr>
        <p:spPr>
          <a:xfrm rot="5400000">
            <a:off x="3069000" y="3054981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EFAB229-2188-B90E-3054-7094437F30BE}"/>
              </a:ext>
            </a:extLst>
          </p:cNvPr>
          <p:cNvSpPr/>
          <p:nvPr/>
        </p:nvSpPr>
        <p:spPr>
          <a:xfrm rot="9373583">
            <a:off x="4339854" y="4025958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6B491615-F7E3-8464-D2A1-7C1E4460FE05}"/>
              </a:ext>
            </a:extLst>
          </p:cNvPr>
          <p:cNvSpPr/>
          <p:nvPr/>
        </p:nvSpPr>
        <p:spPr>
          <a:xfrm rot="7977388">
            <a:off x="2206951" y="5526201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08059762-FBE3-92FB-499B-74E5D2C47A7A}"/>
              </a:ext>
            </a:extLst>
          </p:cNvPr>
          <p:cNvSpPr/>
          <p:nvPr/>
        </p:nvSpPr>
        <p:spPr>
          <a:xfrm rot="11869649">
            <a:off x="1744518" y="4025957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C584584F-C2B2-58B3-3104-36CDF6456D3C}"/>
              </a:ext>
            </a:extLst>
          </p:cNvPr>
          <p:cNvSpPr/>
          <p:nvPr/>
        </p:nvSpPr>
        <p:spPr>
          <a:xfrm rot="13210856">
            <a:off x="3955075" y="5500430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B0712F26-4080-F48D-A369-A030659041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045" y="3362225"/>
            <a:ext cx="1138298" cy="1113349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DEE5854-5686-A6B9-3F17-88B3EEA433D8}"/>
              </a:ext>
            </a:extLst>
          </p:cNvPr>
          <p:cNvSpPr/>
          <p:nvPr/>
        </p:nvSpPr>
        <p:spPr>
          <a:xfrm>
            <a:off x="2741023" y="1864924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B5940B-BA8A-C093-7413-4A7D95678163}"/>
              </a:ext>
            </a:extLst>
          </p:cNvPr>
          <p:cNvSpPr/>
          <p:nvPr/>
        </p:nvSpPr>
        <p:spPr>
          <a:xfrm>
            <a:off x="3429000" y="1864924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19F3F821-8EC8-90C8-4AB8-9C610DADC2DA}"/>
                  </a:ext>
                </a:extLst>
              </p:cNvPr>
              <p:cNvSpPr txBox="1"/>
              <p:nvPr/>
            </p:nvSpPr>
            <p:spPr>
              <a:xfrm>
                <a:off x="5202956" y="3611122"/>
                <a:ext cx="76989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 …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19F3F821-8EC8-90C8-4AB8-9C610DADC2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2956" y="3611122"/>
                <a:ext cx="769891" cy="369332"/>
              </a:xfrm>
              <a:prstGeom prst="rect">
                <a:avLst/>
              </a:prstGeom>
              <a:blipFill>
                <a:blip r:embed="rId5"/>
                <a:stretch>
                  <a:fillRect l="-555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B761D8F6-BBEC-9DB8-FDCF-246A84FEDE97}"/>
                  </a:ext>
                </a:extLst>
              </p:cNvPr>
              <p:cNvSpPr txBox="1"/>
              <p:nvPr/>
            </p:nvSpPr>
            <p:spPr>
              <a:xfrm>
                <a:off x="3984293" y="5938761"/>
                <a:ext cx="1141595" cy="9233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𝑒𝑠𝑡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 :</m:t>
                      </m:r>
                    </m:oMath>
                  </m:oMathPara>
                </a14:m>
                <a:endParaRPr lang="fr-FR" sz="2400" b="0" dirty="0"/>
              </a:p>
              <a:p>
                <a:endParaRPr lang="fr-FR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B761D8F6-BBEC-9DB8-FDCF-246A84FEDE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4293" y="5938761"/>
                <a:ext cx="1141595" cy="92333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4D52CA75-9FC1-D86E-FAB4-68A5EC746B7A}"/>
                  </a:ext>
                </a:extLst>
              </p:cNvPr>
              <p:cNvSpPr txBox="1"/>
              <p:nvPr/>
            </p:nvSpPr>
            <p:spPr>
              <a:xfrm>
                <a:off x="4019256" y="6587399"/>
                <a:ext cx="204241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𝑠𝑖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p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é 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𝑒𝑠𝑡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 :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4D52CA75-9FC1-D86E-FAB4-68A5EC746B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9256" y="6587399"/>
                <a:ext cx="2042418" cy="369332"/>
              </a:xfrm>
              <a:prstGeom prst="rect">
                <a:avLst/>
              </a:prstGeom>
              <a:blipFill>
                <a:blip r:embed="rId7"/>
                <a:stretch>
                  <a:fillRect l="-2985" b="-66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Ellipse 20">
            <a:extLst>
              <a:ext uri="{FF2B5EF4-FFF2-40B4-BE49-F238E27FC236}">
                <a16:creationId xmlns:a16="http://schemas.microsoft.com/office/drawing/2014/main" id="{FB1F0085-DBEB-EDAD-D945-3B651608F63A}"/>
              </a:ext>
            </a:extLst>
          </p:cNvPr>
          <p:cNvSpPr/>
          <p:nvPr/>
        </p:nvSpPr>
        <p:spPr>
          <a:xfrm>
            <a:off x="4179138" y="7152300"/>
            <a:ext cx="715437" cy="71685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F9F23D14-8825-A8B2-602C-2CF90B94BD53}"/>
              </a:ext>
            </a:extLst>
          </p:cNvPr>
          <p:cNvSpPr/>
          <p:nvPr/>
        </p:nvSpPr>
        <p:spPr>
          <a:xfrm>
            <a:off x="5005045" y="7152300"/>
            <a:ext cx="715437" cy="71685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C9C21FB-9E88-6C87-C84B-AAC7E6ECFF32}"/>
                  </a:ext>
                </a:extLst>
              </p:cNvPr>
              <p:cNvSpPr/>
              <p:nvPr/>
            </p:nvSpPr>
            <p:spPr>
              <a:xfrm>
                <a:off x="625797" y="6002102"/>
                <a:ext cx="1315965" cy="61659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C9C21FB-9E88-6C87-C84B-AAC7E6ECFF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797" y="6002102"/>
                <a:ext cx="1315965" cy="61659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angle 24">
            <a:extLst>
              <a:ext uri="{FF2B5EF4-FFF2-40B4-BE49-F238E27FC236}">
                <a16:creationId xmlns:a16="http://schemas.microsoft.com/office/drawing/2014/main" id="{F9E8FEF3-FD08-1F12-9302-DEDCCD672F62}"/>
              </a:ext>
            </a:extLst>
          </p:cNvPr>
          <p:cNvSpPr/>
          <p:nvPr/>
        </p:nvSpPr>
        <p:spPr>
          <a:xfrm>
            <a:off x="647462" y="6956731"/>
            <a:ext cx="1315965" cy="61659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57F5E2C-B219-543B-9353-E1D9D6AEE9B8}"/>
              </a:ext>
            </a:extLst>
          </p:cNvPr>
          <p:cNvSpPr txBox="1"/>
          <p:nvPr/>
        </p:nvSpPr>
        <p:spPr>
          <a:xfrm>
            <a:off x="2728478" y="141216"/>
            <a:ext cx="1401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Fractions 1</a:t>
            </a:r>
          </a:p>
        </p:txBody>
      </p:sp>
    </p:spTree>
    <p:extLst>
      <p:ext uri="{BB962C8B-B14F-4D97-AF65-F5344CB8AC3E}">
        <p14:creationId xmlns:p14="http://schemas.microsoft.com/office/powerpoint/2010/main" val="2316101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7E4C229-C027-4C0C-4541-0A20C3409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0" y="325882"/>
            <a:ext cx="901804" cy="622201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91B5A23D-2463-3439-332D-7ED4D845988E}"/>
              </a:ext>
            </a:extLst>
          </p:cNvPr>
          <p:cNvSpPr/>
          <p:nvPr/>
        </p:nvSpPr>
        <p:spPr>
          <a:xfrm>
            <a:off x="2661248" y="3752490"/>
            <a:ext cx="1535504" cy="1535504"/>
          </a:xfrm>
          <a:prstGeom prst="ellipse">
            <a:avLst/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97F6F28-26F3-144A-BCEE-D1B1CE69CB46}"/>
                  </a:ext>
                </a:extLst>
              </p:cNvPr>
              <p:cNvSpPr txBox="1"/>
              <p:nvPr/>
            </p:nvSpPr>
            <p:spPr>
              <a:xfrm>
                <a:off x="3214999" y="3886414"/>
                <a:ext cx="428001" cy="12676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97F6F28-26F3-144A-BCEE-D1B1CE69CB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4999" y="3886414"/>
                <a:ext cx="428001" cy="126765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AAA073ED-821C-BA09-7983-86E72D26DC3D}"/>
              </a:ext>
            </a:extLst>
          </p:cNvPr>
          <p:cNvSpPr/>
          <p:nvPr/>
        </p:nvSpPr>
        <p:spPr>
          <a:xfrm rot="5400000">
            <a:off x="3069000" y="3054981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EFAB229-2188-B90E-3054-7094437F30BE}"/>
              </a:ext>
            </a:extLst>
          </p:cNvPr>
          <p:cNvSpPr/>
          <p:nvPr/>
        </p:nvSpPr>
        <p:spPr>
          <a:xfrm rot="9373583">
            <a:off x="4339854" y="4025958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6B491615-F7E3-8464-D2A1-7C1E4460FE05}"/>
              </a:ext>
            </a:extLst>
          </p:cNvPr>
          <p:cNvSpPr/>
          <p:nvPr/>
        </p:nvSpPr>
        <p:spPr>
          <a:xfrm rot="7977388">
            <a:off x="2206951" y="5526201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08059762-FBE3-92FB-499B-74E5D2C47A7A}"/>
              </a:ext>
            </a:extLst>
          </p:cNvPr>
          <p:cNvSpPr/>
          <p:nvPr/>
        </p:nvSpPr>
        <p:spPr>
          <a:xfrm rot="11869649">
            <a:off x="1744518" y="4025957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C584584F-C2B2-58B3-3104-36CDF6456D3C}"/>
              </a:ext>
            </a:extLst>
          </p:cNvPr>
          <p:cNvSpPr/>
          <p:nvPr/>
        </p:nvSpPr>
        <p:spPr>
          <a:xfrm rot="13210856">
            <a:off x="3955075" y="5500430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19F3F821-8EC8-90C8-4AB8-9C610DADC2DA}"/>
                  </a:ext>
                </a:extLst>
              </p:cNvPr>
              <p:cNvSpPr txBox="1"/>
              <p:nvPr/>
            </p:nvSpPr>
            <p:spPr>
              <a:xfrm>
                <a:off x="5202956" y="3611122"/>
                <a:ext cx="76989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 …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19F3F821-8EC8-90C8-4AB8-9C610DADC2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2956" y="3611122"/>
                <a:ext cx="769891" cy="369332"/>
              </a:xfrm>
              <a:prstGeom prst="rect">
                <a:avLst/>
              </a:prstGeom>
              <a:blipFill>
                <a:blip r:embed="rId4"/>
                <a:stretch>
                  <a:fillRect l="-555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Ellipse 20">
            <a:extLst>
              <a:ext uri="{FF2B5EF4-FFF2-40B4-BE49-F238E27FC236}">
                <a16:creationId xmlns:a16="http://schemas.microsoft.com/office/drawing/2014/main" id="{FB1F0085-DBEB-EDAD-D945-3B651608F63A}"/>
              </a:ext>
            </a:extLst>
          </p:cNvPr>
          <p:cNvSpPr/>
          <p:nvPr/>
        </p:nvSpPr>
        <p:spPr>
          <a:xfrm>
            <a:off x="3429000" y="7156364"/>
            <a:ext cx="715437" cy="71685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F9F23D14-8825-A8B2-602C-2CF90B94BD53}"/>
              </a:ext>
            </a:extLst>
          </p:cNvPr>
          <p:cNvSpPr/>
          <p:nvPr/>
        </p:nvSpPr>
        <p:spPr>
          <a:xfrm>
            <a:off x="5109830" y="7156364"/>
            <a:ext cx="715437" cy="71685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C9C21FB-9E88-6C87-C84B-AAC7E6ECFF32}"/>
                  </a:ext>
                </a:extLst>
              </p:cNvPr>
              <p:cNvSpPr/>
              <p:nvPr/>
            </p:nvSpPr>
            <p:spPr>
              <a:xfrm>
                <a:off x="625798" y="6002102"/>
                <a:ext cx="720000" cy="61659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C9C21FB-9E88-6C87-C84B-AAC7E6ECFF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798" y="6002102"/>
                <a:ext cx="720000" cy="61659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angle 24">
            <a:extLst>
              <a:ext uri="{FF2B5EF4-FFF2-40B4-BE49-F238E27FC236}">
                <a16:creationId xmlns:a16="http://schemas.microsoft.com/office/drawing/2014/main" id="{F9E8FEF3-FD08-1F12-9302-DEDCCD672F62}"/>
              </a:ext>
            </a:extLst>
          </p:cNvPr>
          <p:cNvSpPr/>
          <p:nvPr/>
        </p:nvSpPr>
        <p:spPr>
          <a:xfrm>
            <a:off x="647462" y="6889716"/>
            <a:ext cx="1315965" cy="61659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 dirty="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9F541333-B90A-87C2-B047-9A9F370E7DA6}"/>
              </a:ext>
            </a:extLst>
          </p:cNvPr>
          <p:cNvSpPr/>
          <p:nvPr/>
        </p:nvSpPr>
        <p:spPr>
          <a:xfrm>
            <a:off x="4269415" y="7156364"/>
            <a:ext cx="715437" cy="71685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647B94F9-A511-2A02-E2EC-D729CFD52D80}"/>
              </a:ext>
            </a:extLst>
          </p:cNvPr>
          <p:cNvSpPr/>
          <p:nvPr/>
        </p:nvSpPr>
        <p:spPr>
          <a:xfrm>
            <a:off x="5919192" y="7156364"/>
            <a:ext cx="715437" cy="71685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1A90CADA-72C6-5D47-F3DC-AD203645988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8690" y="3261399"/>
            <a:ext cx="1336037" cy="1314997"/>
          </a:xfrm>
          <a:prstGeom prst="rect">
            <a:avLst/>
          </a:prstGeom>
        </p:spPr>
      </p:pic>
      <p:grpSp>
        <p:nvGrpSpPr>
          <p:cNvPr id="14" name="Groupe 13">
            <a:extLst>
              <a:ext uri="{FF2B5EF4-FFF2-40B4-BE49-F238E27FC236}">
                <a16:creationId xmlns:a16="http://schemas.microsoft.com/office/drawing/2014/main" id="{F48E48DC-1DA5-3356-2A85-4C58BEB9B16E}"/>
              </a:ext>
            </a:extLst>
          </p:cNvPr>
          <p:cNvGrpSpPr/>
          <p:nvPr/>
        </p:nvGrpSpPr>
        <p:grpSpPr>
          <a:xfrm>
            <a:off x="2349726" y="1949389"/>
            <a:ext cx="2158546" cy="539637"/>
            <a:chOff x="6516191" y="4365169"/>
            <a:chExt cx="2751908" cy="68797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4761EB9-733A-1DE0-F731-071CB8645F54}"/>
                </a:ext>
              </a:extLst>
            </p:cNvPr>
            <p:cNvSpPr/>
            <p:nvPr/>
          </p:nvSpPr>
          <p:spPr>
            <a:xfrm>
              <a:off x="6516191" y="4365169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DB6D975-94E4-B232-20BB-4EBD16A0B2B4}"/>
                </a:ext>
              </a:extLst>
            </p:cNvPr>
            <p:cNvSpPr/>
            <p:nvPr/>
          </p:nvSpPr>
          <p:spPr>
            <a:xfrm>
              <a:off x="7204168" y="4365169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E2E3041-3F80-1D7E-8011-3937DA28E5F3}"/>
                </a:ext>
              </a:extLst>
            </p:cNvPr>
            <p:cNvSpPr/>
            <p:nvPr/>
          </p:nvSpPr>
          <p:spPr>
            <a:xfrm>
              <a:off x="7892145" y="4365169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E280367-5AD1-2497-22CF-2CBB3A948C04}"/>
                </a:ext>
              </a:extLst>
            </p:cNvPr>
            <p:cNvSpPr/>
            <p:nvPr/>
          </p:nvSpPr>
          <p:spPr>
            <a:xfrm>
              <a:off x="8580122" y="4365169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0" name="ZoneTexte 29">
            <a:extLst>
              <a:ext uri="{FF2B5EF4-FFF2-40B4-BE49-F238E27FC236}">
                <a16:creationId xmlns:a16="http://schemas.microsoft.com/office/drawing/2014/main" id="{C70E599C-1603-2053-0471-EE35D73AC9AF}"/>
              </a:ext>
            </a:extLst>
          </p:cNvPr>
          <p:cNvSpPr txBox="1"/>
          <p:nvPr/>
        </p:nvSpPr>
        <p:spPr>
          <a:xfrm>
            <a:off x="2728477" y="141216"/>
            <a:ext cx="1401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Fractions 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509F462D-2B48-B849-5CB1-3B2D424D9273}"/>
                  </a:ext>
                </a:extLst>
              </p:cNvPr>
              <p:cNvSpPr txBox="1"/>
              <p:nvPr/>
            </p:nvSpPr>
            <p:spPr>
              <a:xfrm>
                <a:off x="3984293" y="5938761"/>
                <a:ext cx="1141595" cy="9233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𝑒𝑠𝑡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 :</m:t>
                      </m:r>
                    </m:oMath>
                  </m:oMathPara>
                </a14:m>
                <a:endParaRPr lang="fr-FR" sz="2400" b="0" dirty="0"/>
              </a:p>
              <a:p>
                <a:endParaRPr lang="fr-FR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509F462D-2B48-B849-5CB1-3B2D424D92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4293" y="5938761"/>
                <a:ext cx="1141595" cy="92333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12619920-40D4-F7B7-A818-212F1AE21C70}"/>
                  </a:ext>
                </a:extLst>
              </p:cNvPr>
              <p:cNvSpPr txBox="1"/>
              <p:nvPr/>
            </p:nvSpPr>
            <p:spPr>
              <a:xfrm>
                <a:off x="4019256" y="6587399"/>
                <a:ext cx="204241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𝑠𝑖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p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é 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𝑒𝑠𝑡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 :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12619920-40D4-F7B7-A818-212F1AE21C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9256" y="6587399"/>
                <a:ext cx="2042418" cy="369332"/>
              </a:xfrm>
              <a:prstGeom prst="rect">
                <a:avLst/>
              </a:prstGeom>
              <a:blipFill>
                <a:blip r:embed="rId11"/>
                <a:stretch>
                  <a:fillRect l="-2985" b="-66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5458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7E4C229-C027-4C0C-4541-0A20C3409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0" y="325882"/>
            <a:ext cx="901804" cy="622201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91B5A23D-2463-3439-332D-7ED4D845988E}"/>
              </a:ext>
            </a:extLst>
          </p:cNvPr>
          <p:cNvSpPr/>
          <p:nvPr/>
        </p:nvSpPr>
        <p:spPr>
          <a:xfrm>
            <a:off x="2661248" y="3752490"/>
            <a:ext cx="1535504" cy="1535504"/>
          </a:xfrm>
          <a:prstGeom prst="ellipse">
            <a:avLst/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97F6F28-26F3-144A-BCEE-D1B1CE69CB46}"/>
                  </a:ext>
                </a:extLst>
              </p:cNvPr>
              <p:cNvSpPr txBox="1"/>
              <p:nvPr/>
            </p:nvSpPr>
            <p:spPr>
              <a:xfrm>
                <a:off x="3214999" y="3886414"/>
                <a:ext cx="428002" cy="12676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97F6F28-26F3-144A-BCEE-D1B1CE69CB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4999" y="3886414"/>
                <a:ext cx="428002" cy="1267655"/>
              </a:xfrm>
              <a:prstGeom prst="rect">
                <a:avLst/>
              </a:prstGeom>
              <a:blipFill>
                <a:blip r:embed="rId3"/>
                <a:stretch>
                  <a:fillRect b="-48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AAA073ED-821C-BA09-7983-86E72D26DC3D}"/>
              </a:ext>
            </a:extLst>
          </p:cNvPr>
          <p:cNvSpPr/>
          <p:nvPr/>
        </p:nvSpPr>
        <p:spPr>
          <a:xfrm rot="5400000">
            <a:off x="3069000" y="3054981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EFAB229-2188-B90E-3054-7094437F30BE}"/>
              </a:ext>
            </a:extLst>
          </p:cNvPr>
          <p:cNvSpPr/>
          <p:nvPr/>
        </p:nvSpPr>
        <p:spPr>
          <a:xfrm rot="9373583">
            <a:off x="4339854" y="4025958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6B491615-F7E3-8464-D2A1-7C1E4460FE05}"/>
              </a:ext>
            </a:extLst>
          </p:cNvPr>
          <p:cNvSpPr/>
          <p:nvPr/>
        </p:nvSpPr>
        <p:spPr>
          <a:xfrm rot="7977388">
            <a:off x="2206951" y="5526201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08059762-FBE3-92FB-499B-74E5D2C47A7A}"/>
              </a:ext>
            </a:extLst>
          </p:cNvPr>
          <p:cNvSpPr/>
          <p:nvPr/>
        </p:nvSpPr>
        <p:spPr>
          <a:xfrm rot="11869649">
            <a:off x="1744518" y="4025957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C584584F-C2B2-58B3-3104-36CDF6456D3C}"/>
              </a:ext>
            </a:extLst>
          </p:cNvPr>
          <p:cNvSpPr/>
          <p:nvPr/>
        </p:nvSpPr>
        <p:spPr>
          <a:xfrm rot="13210856">
            <a:off x="3955075" y="5500430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19F3F821-8EC8-90C8-4AB8-9C610DADC2DA}"/>
                  </a:ext>
                </a:extLst>
              </p:cNvPr>
              <p:cNvSpPr txBox="1"/>
              <p:nvPr/>
            </p:nvSpPr>
            <p:spPr>
              <a:xfrm>
                <a:off x="5139186" y="3752490"/>
                <a:ext cx="29335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…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19F3F821-8EC8-90C8-4AB8-9C610DADC2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9186" y="3752490"/>
                <a:ext cx="29335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Ellipse 20">
            <a:extLst>
              <a:ext uri="{FF2B5EF4-FFF2-40B4-BE49-F238E27FC236}">
                <a16:creationId xmlns:a16="http://schemas.microsoft.com/office/drawing/2014/main" id="{FB1F0085-DBEB-EDAD-D945-3B651608F63A}"/>
              </a:ext>
            </a:extLst>
          </p:cNvPr>
          <p:cNvSpPr/>
          <p:nvPr/>
        </p:nvSpPr>
        <p:spPr>
          <a:xfrm>
            <a:off x="3771803" y="7164378"/>
            <a:ext cx="715437" cy="71685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F9F23D14-8825-A8B2-602C-2CF90B94BD53}"/>
              </a:ext>
            </a:extLst>
          </p:cNvPr>
          <p:cNvSpPr/>
          <p:nvPr/>
        </p:nvSpPr>
        <p:spPr>
          <a:xfrm>
            <a:off x="5452633" y="7164378"/>
            <a:ext cx="715437" cy="71685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C9C21FB-9E88-6C87-C84B-AAC7E6ECFF32}"/>
                  </a:ext>
                </a:extLst>
              </p:cNvPr>
              <p:cNvSpPr/>
              <p:nvPr/>
            </p:nvSpPr>
            <p:spPr>
              <a:xfrm>
                <a:off x="625798" y="6002102"/>
                <a:ext cx="1080000" cy="61659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C9C21FB-9E88-6C87-C84B-AAC7E6ECFF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798" y="6002102"/>
                <a:ext cx="1080000" cy="61659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angle 24">
            <a:extLst>
              <a:ext uri="{FF2B5EF4-FFF2-40B4-BE49-F238E27FC236}">
                <a16:creationId xmlns:a16="http://schemas.microsoft.com/office/drawing/2014/main" id="{F9E8FEF3-FD08-1F12-9302-DEDCCD672F62}"/>
              </a:ext>
            </a:extLst>
          </p:cNvPr>
          <p:cNvSpPr/>
          <p:nvPr/>
        </p:nvSpPr>
        <p:spPr>
          <a:xfrm>
            <a:off x="647462" y="6889716"/>
            <a:ext cx="1315965" cy="61659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 dirty="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9F541333-B90A-87C2-B047-9A9F370E7DA6}"/>
              </a:ext>
            </a:extLst>
          </p:cNvPr>
          <p:cNvSpPr/>
          <p:nvPr/>
        </p:nvSpPr>
        <p:spPr>
          <a:xfrm>
            <a:off x="4612218" y="7164378"/>
            <a:ext cx="715437" cy="71685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F194CCC9-B98B-012D-F3A2-E70920859755}"/>
              </a:ext>
            </a:extLst>
          </p:cNvPr>
          <p:cNvGrpSpPr/>
          <p:nvPr/>
        </p:nvGrpSpPr>
        <p:grpSpPr>
          <a:xfrm rot="5400000">
            <a:off x="2927482" y="1427671"/>
            <a:ext cx="1011560" cy="1234056"/>
            <a:chOff x="701857" y="641441"/>
            <a:chExt cx="2063931" cy="68797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CB34F39-7F2F-8DCB-09A9-7BB41D10F50A}"/>
                </a:ext>
              </a:extLst>
            </p:cNvPr>
            <p:cNvSpPr/>
            <p:nvPr/>
          </p:nvSpPr>
          <p:spPr>
            <a:xfrm>
              <a:off x="2077811" y="641441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B31EABC-7B26-560B-11C9-C6508198C7F8}"/>
                </a:ext>
              </a:extLst>
            </p:cNvPr>
            <p:cNvSpPr/>
            <p:nvPr/>
          </p:nvSpPr>
          <p:spPr>
            <a:xfrm>
              <a:off x="701857" y="641441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00B7872-118D-AC8D-530C-8BD12466CD02}"/>
                </a:ext>
              </a:extLst>
            </p:cNvPr>
            <p:cNvSpPr/>
            <p:nvPr/>
          </p:nvSpPr>
          <p:spPr>
            <a:xfrm>
              <a:off x="1389834" y="641441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8" name="Organigramme : Extraire 27">
            <a:extLst>
              <a:ext uri="{FF2B5EF4-FFF2-40B4-BE49-F238E27FC236}">
                <a16:creationId xmlns:a16="http://schemas.microsoft.com/office/drawing/2014/main" id="{E8692444-A88E-17A5-68B4-20DC5C50AE7B}"/>
              </a:ext>
            </a:extLst>
          </p:cNvPr>
          <p:cNvSpPr/>
          <p:nvPr/>
        </p:nvSpPr>
        <p:spPr>
          <a:xfrm rot="65198">
            <a:off x="210697" y="3272155"/>
            <a:ext cx="1755822" cy="1507650"/>
          </a:xfrm>
          <a:prstGeom prst="flowChartExtra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535D4CB8-5CC9-53EA-5E3F-D0AF50B29FF0}"/>
              </a:ext>
            </a:extLst>
          </p:cNvPr>
          <p:cNvCxnSpPr>
            <a:cxnSpLocks/>
          </p:cNvCxnSpPr>
          <p:nvPr/>
        </p:nvCxnSpPr>
        <p:spPr>
          <a:xfrm flipV="1">
            <a:off x="196559" y="4264568"/>
            <a:ext cx="878345" cy="4958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>
            <a:extLst>
              <a:ext uri="{FF2B5EF4-FFF2-40B4-BE49-F238E27FC236}">
                <a16:creationId xmlns:a16="http://schemas.microsoft.com/office/drawing/2014/main" id="{F5D6153F-9D63-922F-BD43-E436FF9CEFEC}"/>
              </a:ext>
            </a:extLst>
          </p:cNvPr>
          <p:cNvCxnSpPr>
            <a:cxnSpLocks/>
            <a:stCxn id="28" idx="0"/>
          </p:cNvCxnSpPr>
          <p:nvPr/>
        </p:nvCxnSpPr>
        <p:spPr>
          <a:xfrm flipH="1">
            <a:off x="1067770" y="3272291"/>
            <a:ext cx="35134" cy="99562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513E639B-69D4-3F52-A731-305C33BA703F}"/>
              </a:ext>
            </a:extLst>
          </p:cNvPr>
          <p:cNvCxnSpPr>
            <a:cxnSpLocks/>
          </p:cNvCxnSpPr>
          <p:nvPr/>
        </p:nvCxnSpPr>
        <p:spPr>
          <a:xfrm>
            <a:off x="1067770" y="4263858"/>
            <a:ext cx="880997" cy="5285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ZoneTexte 53">
            <a:extLst>
              <a:ext uri="{FF2B5EF4-FFF2-40B4-BE49-F238E27FC236}">
                <a16:creationId xmlns:a16="http://schemas.microsoft.com/office/drawing/2014/main" id="{BE8C45A1-A207-A943-5654-B159C45A8971}"/>
              </a:ext>
            </a:extLst>
          </p:cNvPr>
          <p:cNvSpPr txBox="1"/>
          <p:nvPr/>
        </p:nvSpPr>
        <p:spPr>
          <a:xfrm>
            <a:off x="2728478" y="141216"/>
            <a:ext cx="1401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Fractions 3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B25DC7E8-6E42-4586-7FA9-9C1C9F1E4FA0}"/>
                  </a:ext>
                </a:extLst>
              </p:cNvPr>
              <p:cNvSpPr txBox="1"/>
              <p:nvPr/>
            </p:nvSpPr>
            <p:spPr>
              <a:xfrm>
                <a:off x="4019256" y="6587399"/>
                <a:ext cx="204241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𝑠𝑖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p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é 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𝑒𝑠𝑡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 :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B25DC7E8-6E42-4586-7FA9-9C1C9F1E4F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9256" y="6587399"/>
                <a:ext cx="2042418" cy="369332"/>
              </a:xfrm>
              <a:prstGeom prst="rect">
                <a:avLst/>
              </a:prstGeom>
              <a:blipFill>
                <a:blip r:embed="rId9"/>
                <a:stretch>
                  <a:fillRect l="-2985" b="-66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7D06AC95-FD92-6AD9-F548-1F12241DFDF8}"/>
                  </a:ext>
                </a:extLst>
              </p:cNvPr>
              <p:cNvSpPr txBox="1"/>
              <p:nvPr/>
            </p:nvSpPr>
            <p:spPr>
              <a:xfrm>
                <a:off x="3984293" y="5938761"/>
                <a:ext cx="1141595" cy="9233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𝑒𝑠𝑡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 :</m:t>
                      </m:r>
                    </m:oMath>
                  </m:oMathPara>
                </a14:m>
                <a:endParaRPr lang="fr-FR" sz="2400" b="0" dirty="0"/>
              </a:p>
              <a:p>
                <a:endParaRPr lang="fr-FR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7D06AC95-FD92-6AD9-F548-1F12241DFD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4293" y="5938761"/>
                <a:ext cx="1141595" cy="92333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104857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</TotalTime>
  <Words>44</Words>
  <Application>Microsoft Office PowerPoint</Application>
  <PresentationFormat>Format A4 (210 x 297 mm)</PresentationFormat>
  <Paragraphs>18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Cambria Math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Pinel</dc:creator>
  <cp:lastModifiedBy>secretariat</cp:lastModifiedBy>
  <cp:revision>17</cp:revision>
  <dcterms:created xsi:type="dcterms:W3CDTF">2026-01-09T14:30:03Z</dcterms:created>
  <dcterms:modified xsi:type="dcterms:W3CDTF">2026-06-08T13:45:52Z</dcterms:modified>
</cp:coreProperties>
</file>