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76" r:id="rId4"/>
    <p:sldId id="277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5" autoAdjust="0"/>
    <p:restoredTop sz="94660"/>
  </p:normalViewPr>
  <p:slideViewPr>
    <p:cSldViewPr snapToGrid="0">
      <p:cViewPr>
        <p:scale>
          <a:sx n="110" d="100"/>
          <a:sy n="110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7093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324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887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454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82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285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660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38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31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560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213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C2512-E8A2-465F-83D8-A7295FB5701B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07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31E5-49FC-5FFA-80FA-5B7DA1EC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710196BB-C319-596E-4CDA-47491B77C66A}"/>
              </a:ext>
            </a:extLst>
          </p:cNvPr>
          <p:cNvGrpSpPr/>
          <p:nvPr/>
        </p:nvGrpSpPr>
        <p:grpSpPr>
          <a:xfrm rot="6293686">
            <a:off x="-51762" y="1221498"/>
            <a:ext cx="6637894" cy="6445984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E46BABDB-83CA-9375-EAEE-90C08A85E859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A167E0CD-E0DC-E9C7-D953-8E55378128EB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1BB97014-388D-631F-8B28-058F687755A0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208D81E7-0706-4C08-E03F-8715797438CD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D29A101D-2AD5-D1D4-E305-83D1A668E06D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8BED2AE-4607-ED82-F6B6-101C19CAFCA2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18D719B-1308-69F2-C190-3DEE5D79F81E}"/>
              </a:ext>
            </a:extLst>
          </p:cNvPr>
          <p:cNvSpPr txBox="1"/>
          <p:nvPr/>
        </p:nvSpPr>
        <p:spPr>
          <a:xfrm>
            <a:off x="2493046" y="4129076"/>
            <a:ext cx="1551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1428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ED2EBF0-B68A-DBF0-DC6F-D98127351603}"/>
              </a:ext>
            </a:extLst>
          </p:cNvPr>
          <p:cNvSpPr txBox="1"/>
          <p:nvPr/>
        </p:nvSpPr>
        <p:spPr>
          <a:xfrm>
            <a:off x="4015375" y="3699402"/>
            <a:ext cx="2690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...×...+…×…+…×…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DD0D854-EC32-AD75-C7B0-24A277EC283F}"/>
              </a:ext>
            </a:extLst>
          </p:cNvPr>
          <p:cNvSpPr txBox="1"/>
          <p:nvPr/>
        </p:nvSpPr>
        <p:spPr>
          <a:xfrm>
            <a:off x="748226" y="5831226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…………………………………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0930DB6-0D0B-CF2A-DCC0-82BBBD997C19}"/>
              </a:ext>
            </a:extLst>
          </p:cNvPr>
          <p:cNvSpPr txBox="1"/>
          <p:nvPr/>
        </p:nvSpPr>
        <p:spPr>
          <a:xfrm>
            <a:off x="741004" y="6258455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…………………………………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7AA5A1F3-3B42-48A8-C7DB-A289A23B6704}"/>
              </a:ext>
            </a:extLst>
          </p:cNvPr>
          <p:cNvGrpSpPr/>
          <p:nvPr/>
        </p:nvGrpSpPr>
        <p:grpSpPr>
          <a:xfrm>
            <a:off x="2493046" y="7908014"/>
            <a:ext cx="1973375" cy="946498"/>
            <a:chOff x="4529348" y="5039317"/>
            <a:chExt cx="1973375" cy="94649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20247-6CCE-E4B7-4CA9-B3E5409F567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7E61B01-3C18-D0D9-6155-E9A405D06FFF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C96B9ED-FBA9-0A98-29E0-61397EE580C9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EB55ABC-F628-8C56-1D63-055FA3FAF060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0A78805-5F11-5026-369B-A9509AB04A2B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C1E16DC-9A8E-A3FC-DBFC-87F731F77440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4C893F8-C82D-E9DF-58D8-E13D93735B1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5F9ADEA-AA30-3706-D236-75007AC59FD3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826B1793-4C36-2C0E-085D-1E25C98F6D70}"/>
              </a:ext>
            </a:extLst>
          </p:cNvPr>
          <p:cNvSpPr txBox="1"/>
          <p:nvPr/>
        </p:nvSpPr>
        <p:spPr>
          <a:xfrm>
            <a:off x="3715009" y="5871464"/>
            <a:ext cx="2425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>
                    <a:lumMod val="50000"/>
                  </a:schemeClr>
                </a:solidFill>
              </a:rPr>
              <a:t>…  &lt;  …   &lt; …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160F4DF-6B37-9077-8757-7ECC0E357761}"/>
              </a:ext>
            </a:extLst>
          </p:cNvPr>
          <p:cNvSpPr txBox="1"/>
          <p:nvPr/>
        </p:nvSpPr>
        <p:spPr>
          <a:xfrm>
            <a:off x="2359190" y="2023682"/>
            <a:ext cx="2139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>
                    <a:lumMod val="50000"/>
                  </a:schemeClr>
                </a:solidFill>
              </a:rPr>
              <a:t>…  + …  + …</a:t>
            </a:r>
          </a:p>
        </p:txBody>
      </p:sp>
    </p:spTree>
    <p:extLst>
      <p:ext uri="{BB962C8B-B14F-4D97-AF65-F5344CB8AC3E}">
        <p14:creationId xmlns:p14="http://schemas.microsoft.com/office/powerpoint/2010/main" val="334628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6" grpId="0"/>
      <p:bldP spid="2" grpId="0"/>
      <p:bldP spid="20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5F47A-9073-AA56-787B-1A33D4636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7E157706-A294-D6D1-34F3-3D9C2EFB4A7F}"/>
              </a:ext>
            </a:extLst>
          </p:cNvPr>
          <p:cNvGrpSpPr/>
          <p:nvPr/>
        </p:nvGrpSpPr>
        <p:grpSpPr>
          <a:xfrm rot="6293686">
            <a:off x="-51762" y="1221498"/>
            <a:ext cx="6637894" cy="6445984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BBFC862B-27D5-B358-F283-F83AA681AF64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DEF167D6-17DC-E671-C094-9975ADC77DB7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C4311A2D-A7E1-B810-5130-F7BF8C76E34E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454653B3-6689-AE7F-7311-F5CCDBDDFA39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3C01CE8A-7385-3B43-30AD-F8043DFB4F4F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803933E6-EBEE-4C4F-F172-31A772B2C4CA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81B27418-6C6C-7B56-5A48-6AC1DD50D7CB}"/>
              </a:ext>
            </a:extLst>
          </p:cNvPr>
          <p:cNvSpPr txBox="1"/>
          <p:nvPr/>
        </p:nvSpPr>
        <p:spPr>
          <a:xfrm>
            <a:off x="2493046" y="4129076"/>
            <a:ext cx="1551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1425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CF5BEB40-4D48-8A1D-41B8-65A8BD409DBC}"/>
              </a:ext>
            </a:extLst>
          </p:cNvPr>
          <p:cNvSpPr txBox="1"/>
          <p:nvPr/>
        </p:nvSpPr>
        <p:spPr>
          <a:xfrm>
            <a:off x="3715009" y="5871464"/>
            <a:ext cx="2425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>
                    <a:lumMod val="50000"/>
                  </a:schemeClr>
                </a:solidFill>
              </a:rPr>
              <a:t>…  &lt;  …   &lt; …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21DBCAB-A9D1-E2AC-D69F-A888DB1BE938}"/>
              </a:ext>
            </a:extLst>
          </p:cNvPr>
          <p:cNvSpPr txBox="1"/>
          <p:nvPr/>
        </p:nvSpPr>
        <p:spPr>
          <a:xfrm>
            <a:off x="741004" y="6258455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…………………………………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6DF4641-EE62-B2AE-B9C3-F8438A9BBFDF}"/>
              </a:ext>
            </a:extLst>
          </p:cNvPr>
          <p:cNvSpPr txBox="1"/>
          <p:nvPr/>
        </p:nvSpPr>
        <p:spPr>
          <a:xfrm>
            <a:off x="748226" y="5831226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…………………………………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90C46D25-508C-765A-F4D2-4D71838D8EC8}"/>
              </a:ext>
            </a:extLst>
          </p:cNvPr>
          <p:cNvGrpSpPr/>
          <p:nvPr/>
        </p:nvGrpSpPr>
        <p:grpSpPr>
          <a:xfrm>
            <a:off x="2493046" y="7908014"/>
            <a:ext cx="1973375" cy="946498"/>
            <a:chOff x="4529348" y="5039317"/>
            <a:chExt cx="1973375" cy="94649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A20A55-A697-6DC3-E2B1-E762A3D8FF8A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61106BE-CDA6-2212-324D-9ED113930F24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E879D73-B9FF-7FC2-E11E-2EF12599074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763D091-7B04-5B54-1E75-3A3DD163DCBB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23E228B-B9E2-EA1F-E94B-F4F7B02AFE88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24AF396-F86B-4F6C-8C6A-0A6FDA39E4FD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FFD6BEA-BC80-A815-CA9E-073531CA105D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3E8F2B3-79C5-55B0-DF38-44250169D8C7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302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0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31E5-49FC-5FFA-80FA-5B7DA1EC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710196BB-C319-596E-4CDA-47491B77C66A}"/>
              </a:ext>
            </a:extLst>
          </p:cNvPr>
          <p:cNvGrpSpPr/>
          <p:nvPr/>
        </p:nvGrpSpPr>
        <p:grpSpPr>
          <a:xfrm rot="6293686">
            <a:off x="-51762" y="1221498"/>
            <a:ext cx="6637894" cy="6445984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E46BABDB-83CA-9375-EAEE-90C08A85E859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A167E0CD-E0DC-E9C7-D953-8E55378128EB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1BB97014-388D-631F-8B28-058F687755A0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208D81E7-0706-4C08-E03F-8715797438CD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D29A101D-2AD5-D1D4-E305-83D1A668E06D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8BED2AE-4607-ED82-F6B6-101C19CAFCA2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58310FF-FA6B-FB5E-325B-E5F339E2E7A5}"/>
              </a:ext>
            </a:extLst>
          </p:cNvPr>
          <p:cNvSpPr txBox="1"/>
          <p:nvPr/>
        </p:nvSpPr>
        <p:spPr>
          <a:xfrm>
            <a:off x="2493046" y="2015249"/>
            <a:ext cx="1945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>
                    <a:lumMod val="50000"/>
                  </a:schemeClr>
                </a:solidFill>
              </a:rPr>
              <a:t>… + 50 + …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ED2EBF0-B68A-DBF0-DC6F-D98127351603}"/>
              </a:ext>
            </a:extLst>
          </p:cNvPr>
          <p:cNvSpPr txBox="1"/>
          <p:nvPr/>
        </p:nvSpPr>
        <p:spPr>
          <a:xfrm>
            <a:off x="4107708" y="3690969"/>
            <a:ext cx="24931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...×... + 5×10 + …×…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DD0D854-EC32-AD75-C7B0-24A277EC283F}"/>
              </a:ext>
            </a:extLst>
          </p:cNvPr>
          <p:cNvSpPr txBox="1"/>
          <p:nvPr/>
        </p:nvSpPr>
        <p:spPr>
          <a:xfrm>
            <a:off x="748226" y="5831226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Deux-……………………………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0930DB6-0D0B-CF2A-DCC0-82BBBD997C19}"/>
              </a:ext>
            </a:extLst>
          </p:cNvPr>
          <p:cNvSpPr txBox="1"/>
          <p:nvPr/>
        </p:nvSpPr>
        <p:spPr>
          <a:xfrm>
            <a:off x="805383" y="6250005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…………………………………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C2B47A0C-348E-1CEF-838B-F86959B0FD6B}"/>
              </a:ext>
            </a:extLst>
          </p:cNvPr>
          <p:cNvGrpSpPr/>
          <p:nvPr/>
        </p:nvGrpSpPr>
        <p:grpSpPr>
          <a:xfrm>
            <a:off x="2493046" y="7908014"/>
            <a:ext cx="1973375" cy="946498"/>
            <a:chOff x="4529348" y="5039317"/>
            <a:chExt cx="1973375" cy="946498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28B9B45-7136-F900-6611-F4A68AE06D84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3CFB016-2583-9A57-5CB9-220EC053EC92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DFD21F9-146F-A647-A0DD-E250E5143075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3D9D9F9-AB1D-EB1D-5DA1-4BC426029F1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055753B-89ED-CDC9-80E4-65E0BDCDFF89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93BDFED-1EAF-6E85-11D6-CB713DE289E5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DF61759-5714-224E-B053-9D5966B1F08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0AD9D82-EADE-B5B7-8E98-1E47CE226D03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6D01B264-5673-532F-D9D3-558EA0C77715}"/>
              </a:ext>
            </a:extLst>
          </p:cNvPr>
          <p:cNvSpPr txBox="1"/>
          <p:nvPr/>
        </p:nvSpPr>
        <p:spPr>
          <a:xfrm>
            <a:off x="2493046" y="4129076"/>
            <a:ext cx="1551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2058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284E830B-2291-4161-38E7-C9D2B4122D18}"/>
              </a:ext>
            </a:extLst>
          </p:cNvPr>
          <p:cNvSpPr txBox="1"/>
          <p:nvPr/>
        </p:nvSpPr>
        <p:spPr>
          <a:xfrm>
            <a:off x="3577160" y="5951586"/>
            <a:ext cx="2451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…  &lt;  …  &lt; 2 060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E122FF3-0836-BC09-88F3-C961D09EED13}"/>
              </a:ext>
            </a:extLst>
          </p:cNvPr>
          <p:cNvSpPr/>
          <p:nvPr/>
        </p:nvSpPr>
        <p:spPr>
          <a:xfrm>
            <a:off x="724399" y="2937816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735913-1F0F-F4CC-D4EB-07E58CCC48E6}"/>
              </a:ext>
            </a:extLst>
          </p:cNvPr>
          <p:cNvSpPr/>
          <p:nvPr/>
        </p:nvSpPr>
        <p:spPr>
          <a:xfrm>
            <a:off x="1528708" y="3105132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376829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/>
      <p:bldP spid="2" grpId="0"/>
      <p:bldP spid="20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31E5-49FC-5FFA-80FA-5B7DA1EC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710196BB-C319-596E-4CDA-47491B77C66A}"/>
              </a:ext>
            </a:extLst>
          </p:cNvPr>
          <p:cNvGrpSpPr/>
          <p:nvPr/>
        </p:nvGrpSpPr>
        <p:grpSpPr>
          <a:xfrm rot="6293686">
            <a:off x="-50314" y="1243377"/>
            <a:ext cx="6637894" cy="6445984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E46BABDB-83CA-9375-EAEE-90C08A85E859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A167E0CD-E0DC-E9C7-D953-8E55378128EB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1BB97014-388D-631F-8B28-058F687755A0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208D81E7-0706-4C08-E03F-8715797438CD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D29A101D-2AD5-D1D4-E305-83D1A668E06D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8BED2AE-4607-ED82-F6B6-101C19CAFCA2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58310FF-FA6B-FB5E-325B-E5F339E2E7A5}"/>
              </a:ext>
            </a:extLst>
          </p:cNvPr>
          <p:cNvSpPr txBox="1"/>
          <p:nvPr/>
        </p:nvSpPr>
        <p:spPr>
          <a:xfrm>
            <a:off x="1985328" y="1999943"/>
            <a:ext cx="26909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3200" dirty="0">
                <a:solidFill>
                  <a:schemeClr val="bg1">
                    <a:lumMod val="50000"/>
                  </a:schemeClr>
                </a:solidFill>
              </a:rPr>
              <a:t>2000 +500 +8 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ED2EBF0-B68A-DBF0-DC6F-D98127351603}"/>
              </a:ext>
            </a:extLst>
          </p:cNvPr>
          <p:cNvSpPr txBox="1"/>
          <p:nvPr/>
        </p:nvSpPr>
        <p:spPr>
          <a:xfrm>
            <a:off x="4152350" y="3676834"/>
            <a:ext cx="26909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...×... + 5×100 + …×…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DD0D854-EC32-AD75-C7B0-24A277EC283F}"/>
              </a:ext>
            </a:extLst>
          </p:cNvPr>
          <p:cNvSpPr txBox="1"/>
          <p:nvPr/>
        </p:nvSpPr>
        <p:spPr>
          <a:xfrm>
            <a:off x="748226" y="5831226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…………………………………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0930DB6-0D0B-CF2A-DCC0-82BBBD997C19}"/>
              </a:ext>
            </a:extLst>
          </p:cNvPr>
          <p:cNvSpPr txBox="1"/>
          <p:nvPr/>
        </p:nvSpPr>
        <p:spPr>
          <a:xfrm>
            <a:off x="805383" y="6250005"/>
            <a:ext cx="301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………………………-huit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C1A75E71-3EC5-0C54-68FE-6807C3576D70}"/>
              </a:ext>
            </a:extLst>
          </p:cNvPr>
          <p:cNvGrpSpPr/>
          <p:nvPr/>
        </p:nvGrpSpPr>
        <p:grpSpPr>
          <a:xfrm>
            <a:off x="2493046" y="7908014"/>
            <a:ext cx="1973375" cy="946498"/>
            <a:chOff x="4529348" y="5039317"/>
            <a:chExt cx="1973375" cy="94649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6B75F4A-105C-BAF1-B6B9-67295F08655F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D94DA57-7F84-CF9D-FBC6-E5DF250C8321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E419461-A4AB-723B-EC98-B7F1456EEF8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DCEB75A-5045-94DC-DDBD-E962DDCDE1E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2E3026E-D004-4B1B-2BC1-02E71528D7C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642DD06-DD72-1B06-E4B0-E01B64AE3C0E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2C267A9-F148-D63B-18E5-83C0064CA5E9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1594BD5-F682-9BE2-03B9-7322707D2348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1DF65C6E-DA6B-63E3-D4F7-D9B282EDABFA}"/>
              </a:ext>
            </a:extLst>
          </p:cNvPr>
          <p:cNvSpPr txBox="1"/>
          <p:nvPr/>
        </p:nvSpPr>
        <p:spPr>
          <a:xfrm>
            <a:off x="2536098" y="4011634"/>
            <a:ext cx="1551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…..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957E518-E4DD-AAAD-71CF-1CE8BBB2D195}"/>
              </a:ext>
            </a:extLst>
          </p:cNvPr>
          <p:cNvSpPr txBox="1"/>
          <p:nvPr/>
        </p:nvSpPr>
        <p:spPr>
          <a:xfrm>
            <a:off x="3701144" y="5907501"/>
            <a:ext cx="2351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… &lt;  … &lt; 2 510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819190-3690-3EB2-302A-70AD2BE241A5}"/>
              </a:ext>
            </a:extLst>
          </p:cNvPr>
          <p:cNvSpPr/>
          <p:nvPr/>
        </p:nvSpPr>
        <p:spPr>
          <a:xfrm>
            <a:off x="781505" y="284170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FF5E92-597E-FDBD-D47E-13AF5707FD22}"/>
              </a:ext>
            </a:extLst>
          </p:cNvPr>
          <p:cNvSpPr/>
          <p:nvPr/>
        </p:nvSpPr>
        <p:spPr>
          <a:xfrm>
            <a:off x="1374260" y="304481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55E661B-F5EB-3DB8-88D3-93A11821BC80}"/>
              </a:ext>
            </a:extLst>
          </p:cNvPr>
          <p:cNvSpPr/>
          <p:nvPr/>
        </p:nvSpPr>
        <p:spPr>
          <a:xfrm>
            <a:off x="619918" y="375667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016D986-C7BA-68DF-0482-98B2B2D07333}"/>
              </a:ext>
            </a:extLst>
          </p:cNvPr>
          <p:cNvSpPr/>
          <p:nvPr/>
        </p:nvSpPr>
        <p:spPr>
          <a:xfrm>
            <a:off x="772318" y="390907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F489953-A644-E1EE-98D4-438FE925851D}"/>
              </a:ext>
            </a:extLst>
          </p:cNvPr>
          <p:cNvSpPr/>
          <p:nvPr/>
        </p:nvSpPr>
        <p:spPr>
          <a:xfrm>
            <a:off x="924718" y="406147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077B5B8-270E-1A10-D747-CBEB36CA49CA}"/>
              </a:ext>
            </a:extLst>
          </p:cNvPr>
          <p:cNvSpPr/>
          <p:nvPr/>
        </p:nvSpPr>
        <p:spPr>
          <a:xfrm>
            <a:off x="1077118" y="421387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FCE0190-03CA-FE51-C83A-CD00E83F5A2B}"/>
              </a:ext>
            </a:extLst>
          </p:cNvPr>
          <p:cNvSpPr/>
          <p:nvPr/>
        </p:nvSpPr>
        <p:spPr>
          <a:xfrm>
            <a:off x="1229518" y="436627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04308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/>
      <p:bldP spid="2" grpId="0"/>
      <p:bldP spid="20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88</Words>
  <Application>Microsoft Office PowerPoint</Application>
  <PresentationFormat>Format A4 (210 x 297 mm)</PresentationFormat>
  <Paragraphs>47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Cursive standard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secretariat</cp:lastModifiedBy>
  <cp:revision>10</cp:revision>
  <dcterms:created xsi:type="dcterms:W3CDTF">2025-07-20T05:41:06Z</dcterms:created>
  <dcterms:modified xsi:type="dcterms:W3CDTF">2026-06-08T08:43:07Z</dcterms:modified>
</cp:coreProperties>
</file>