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7"/>
  </p:handoutMasterIdLst>
  <p:sldIdLst>
    <p:sldId id="289" r:id="rId2"/>
    <p:sldId id="286" r:id="rId3"/>
    <p:sldId id="287" r:id="rId4"/>
    <p:sldId id="273" r:id="rId5"/>
    <p:sldId id="280" r:id="rId6"/>
    <p:sldId id="274" r:id="rId7"/>
    <p:sldId id="281" r:id="rId8"/>
    <p:sldId id="275" r:id="rId9"/>
    <p:sldId id="282" r:id="rId10"/>
    <p:sldId id="276" r:id="rId11"/>
    <p:sldId id="283" r:id="rId12"/>
    <p:sldId id="277" r:id="rId13"/>
    <p:sldId id="284" r:id="rId14"/>
    <p:sldId id="279" r:id="rId15"/>
    <p:sldId id="285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8593" autoAdjust="0"/>
    <p:restoredTop sz="94660"/>
  </p:normalViewPr>
  <p:slideViewPr>
    <p:cSldViewPr snapToGrid="0">
      <p:cViewPr varScale="1">
        <p:scale>
          <a:sx n="70" d="100"/>
          <a:sy n="70" d="100"/>
        </p:scale>
        <p:origin x="85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5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82C5615-D8B7-D2EE-D904-0158E080B2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>
                  <a:solidFill>
                    <a:schemeClr val="bg1"/>
                  </a:solidFill>
                </a:rPr>
                <a:t>Je </a:t>
              </a:r>
              <a:r>
                <a:rPr lang="fr-FR" sz="3200" b="1" dirty="0">
                  <a:solidFill>
                    <a:schemeClr val="bg1"/>
                  </a:solidFill>
                </a:rPr>
                <a:t>sais lire un nombre et écrire </a:t>
              </a:r>
              <a:r>
                <a:rPr lang="fr-FR" sz="3200" b="1">
                  <a:solidFill>
                    <a:schemeClr val="bg1"/>
                  </a:solidFill>
                </a:rPr>
                <a:t>son précédent.</a:t>
              </a:r>
              <a:endParaRPr lang="fr-FR" sz="3200" b="1" dirty="0">
                <a:solidFill>
                  <a:schemeClr val="bg1"/>
                </a:solidFill>
              </a:endParaRP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nombre et écris le précédent.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DAE9789-D55C-C5C8-6380-7771C5ED085F}"/>
              </a:ext>
            </a:extLst>
          </p:cNvPr>
          <p:cNvSpPr txBox="1"/>
          <p:nvPr/>
        </p:nvSpPr>
        <p:spPr>
          <a:xfrm>
            <a:off x="2834640" y="2490281"/>
            <a:ext cx="26499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b="1" dirty="0">
                <a:sym typeface="Webdings" panose="05030102010509060703" pitchFamily="18" charset="2"/>
              </a:rPr>
              <a:t>670</a:t>
            </a:r>
            <a:endParaRPr lang="fr-FR" sz="11600" dirty="0"/>
          </a:p>
        </p:txBody>
      </p:sp>
    </p:spTree>
    <p:extLst>
      <p:ext uri="{BB962C8B-B14F-4D97-AF65-F5344CB8AC3E}">
        <p14:creationId xmlns:p14="http://schemas.microsoft.com/office/powerpoint/2010/main" val="13059567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31470E3-7FCA-C9C7-FC56-77286FC85CCA}"/>
              </a:ext>
            </a:extLst>
          </p:cNvPr>
          <p:cNvSpPr txBox="1"/>
          <p:nvPr/>
        </p:nvSpPr>
        <p:spPr>
          <a:xfrm>
            <a:off x="2834640" y="2490281"/>
            <a:ext cx="26499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b="1" dirty="0">
                <a:sym typeface="Webdings" panose="05030102010509060703" pitchFamily="18" charset="2"/>
              </a:rPr>
              <a:t>670</a:t>
            </a:r>
            <a:endParaRPr lang="fr-FR" sz="11600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F784C6F-9035-E3F8-13F9-D9ED551ED36D}"/>
              </a:ext>
            </a:extLst>
          </p:cNvPr>
          <p:cNvSpPr txBox="1"/>
          <p:nvPr/>
        </p:nvSpPr>
        <p:spPr>
          <a:xfrm>
            <a:off x="966749" y="2490280"/>
            <a:ext cx="23493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b="1" dirty="0">
                <a:solidFill>
                  <a:srgbClr val="FF0000"/>
                </a:solidFill>
                <a:sym typeface="Webdings" panose="05030102010509060703" pitchFamily="18" charset="2"/>
              </a:rPr>
              <a:t>669 -</a:t>
            </a:r>
            <a:endParaRPr lang="fr-FR" sz="8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360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nombre et écris le précédent.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D102145-1C3C-F2F8-6A76-524EFD611DDD}"/>
              </a:ext>
            </a:extLst>
          </p:cNvPr>
          <p:cNvSpPr txBox="1"/>
          <p:nvPr/>
        </p:nvSpPr>
        <p:spPr>
          <a:xfrm>
            <a:off x="2560320" y="2490281"/>
            <a:ext cx="29124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b="1" dirty="0">
                <a:sym typeface="Webdings" panose="05030102010509060703" pitchFamily="18" charset="2"/>
              </a:rPr>
              <a:t>1 000</a:t>
            </a:r>
            <a:endParaRPr lang="fr-FR" sz="8000" dirty="0"/>
          </a:p>
        </p:txBody>
      </p:sp>
    </p:spTree>
    <p:extLst>
      <p:ext uri="{BB962C8B-B14F-4D97-AF65-F5344CB8AC3E}">
        <p14:creationId xmlns:p14="http://schemas.microsoft.com/office/powerpoint/2010/main" val="19958001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20F4201-2F29-8540-104C-02414A00F73B}"/>
              </a:ext>
            </a:extLst>
          </p:cNvPr>
          <p:cNvSpPr txBox="1"/>
          <p:nvPr/>
        </p:nvSpPr>
        <p:spPr>
          <a:xfrm>
            <a:off x="2682240" y="2490281"/>
            <a:ext cx="29124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b="1" dirty="0">
                <a:sym typeface="Webdings" panose="05030102010509060703" pitchFamily="18" charset="2"/>
              </a:rPr>
              <a:t>1 000</a:t>
            </a:r>
            <a:endParaRPr lang="fr-FR" sz="8000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4DD282D-B162-9EE1-1244-3495FC9B5301}"/>
              </a:ext>
            </a:extLst>
          </p:cNvPr>
          <p:cNvSpPr txBox="1"/>
          <p:nvPr/>
        </p:nvSpPr>
        <p:spPr>
          <a:xfrm>
            <a:off x="588736" y="2490281"/>
            <a:ext cx="23493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b="1" dirty="0">
                <a:solidFill>
                  <a:srgbClr val="FF0000"/>
                </a:solidFill>
                <a:sym typeface="Webdings" panose="05030102010509060703" pitchFamily="18" charset="2"/>
              </a:rPr>
              <a:t>999 -</a:t>
            </a:r>
            <a:endParaRPr lang="fr-FR" sz="8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745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les nombres manquants.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9994BBD6-F408-B3EC-42F5-C22A187DE9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87E3C5-E9DB-76EF-DB6E-E4B75FA5BC1B}"/>
              </a:ext>
            </a:extLst>
          </p:cNvPr>
          <p:cNvSpPr txBox="1"/>
          <p:nvPr/>
        </p:nvSpPr>
        <p:spPr>
          <a:xfrm>
            <a:off x="-83160" y="3013501"/>
            <a:ext cx="93103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spc="160" dirty="0">
                <a:sym typeface="Webdings" panose="05030102010509060703" pitchFamily="18" charset="2"/>
              </a:rPr>
              <a:t>… -500 - 510 - 520 -  …  - 540 - …</a:t>
            </a:r>
            <a:endParaRPr lang="fr-FR" sz="4800" spc="160" dirty="0"/>
          </a:p>
        </p:txBody>
      </p:sp>
    </p:spTree>
    <p:extLst>
      <p:ext uri="{BB962C8B-B14F-4D97-AF65-F5344CB8AC3E}">
        <p14:creationId xmlns:p14="http://schemas.microsoft.com/office/powerpoint/2010/main" val="6207205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022CFD54-B5C8-B16E-8691-68F0B32FF8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2360749-C77A-4500-0692-873E74EA7CA0}"/>
              </a:ext>
            </a:extLst>
          </p:cNvPr>
          <p:cNvSpPr txBox="1"/>
          <p:nvPr/>
        </p:nvSpPr>
        <p:spPr>
          <a:xfrm>
            <a:off x="736979" y="2947783"/>
            <a:ext cx="74345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spc="160" dirty="0">
                <a:sym typeface="Webdings" panose="05030102010509060703" pitchFamily="18" charset="2"/>
              </a:rPr>
              <a:t> -</a:t>
            </a:r>
            <a:r>
              <a:rPr lang="fr-FR" sz="4400" spc="160" dirty="0">
                <a:sym typeface="Webdings" panose="05030102010509060703" pitchFamily="18" charset="2"/>
              </a:rPr>
              <a:t>500 - 510 - 520 -        -540 </a:t>
            </a:r>
            <a:r>
              <a:rPr lang="fr-FR" sz="4800" spc="160" dirty="0">
                <a:sym typeface="Webdings" panose="05030102010509060703" pitchFamily="18" charset="2"/>
              </a:rPr>
              <a:t>- </a:t>
            </a:r>
            <a:endParaRPr lang="fr-FR" sz="4800" spc="160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970463B-906C-C5B2-D9F3-9F6223B6E6E6}"/>
              </a:ext>
            </a:extLst>
          </p:cNvPr>
          <p:cNvSpPr txBox="1"/>
          <p:nvPr/>
        </p:nvSpPr>
        <p:spPr>
          <a:xfrm>
            <a:off x="102507" y="3009339"/>
            <a:ext cx="972458" cy="769441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r>
              <a:rPr lang="fr-FR" sz="4400" dirty="0">
                <a:solidFill>
                  <a:srgbClr val="FF0000"/>
                </a:solidFill>
                <a:sym typeface="Webdings" panose="05030102010509060703" pitchFamily="18" charset="2"/>
              </a:rPr>
              <a:t>490</a:t>
            </a:r>
            <a:endParaRPr lang="fr-FR" sz="4400" dirty="0">
              <a:solidFill>
                <a:srgbClr val="FF0000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B15BE6B-C25E-F99B-F84E-FF24572151CE}"/>
              </a:ext>
            </a:extLst>
          </p:cNvPr>
          <p:cNvSpPr txBox="1"/>
          <p:nvPr/>
        </p:nvSpPr>
        <p:spPr>
          <a:xfrm>
            <a:off x="5486225" y="3009339"/>
            <a:ext cx="972458" cy="769441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r>
              <a:rPr lang="fr-FR" sz="4400" dirty="0">
                <a:solidFill>
                  <a:srgbClr val="FF0000"/>
                </a:solidFill>
                <a:sym typeface="Webdings" panose="05030102010509060703" pitchFamily="18" charset="2"/>
              </a:rPr>
              <a:t>530</a:t>
            </a:r>
            <a:endParaRPr lang="fr-FR" sz="4400" dirty="0">
              <a:solidFill>
                <a:srgbClr val="FF0000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5D47341-D69C-6EB9-3931-B3E17EB2ED20}"/>
              </a:ext>
            </a:extLst>
          </p:cNvPr>
          <p:cNvSpPr txBox="1"/>
          <p:nvPr/>
        </p:nvSpPr>
        <p:spPr>
          <a:xfrm>
            <a:off x="8171542" y="3009339"/>
            <a:ext cx="972458" cy="769441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r>
              <a:rPr lang="fr-FR" sz="4400" dirty="0">
                <a:solidFill>
                  <a:srgbClr val="FF0000"/>
                </a:solidFill>
                <a:sym typeface="Webdings" panose="05030102010509060703" pitchFamily="18" charset="2"/>
              </a:rPr>
              <a:t>550</a:t>
            </a:r>
            <a:endParaRPr lang="fr-FR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6356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nombre et écris le précédent.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fr-FR" dirty="0"/>
              <a:t>exemple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2DF76120-34DF-9A7F-D86A-FE5EC681EE68}"/>
              </a:ext>
            </a:extLst>
          </p:cNvPr>
          <p:cNvSpPr txBox="1"/>
          <p:nvPr/>
        </p:nvSpPr>
        <p:spPr>
          <a:xfrm>
            <a:off x="3247193" y="2319648"/>
            <a:ext cx="25697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b="1" dirty="0">
                <a:sym typeface="Webdings" panose="05030102010509060703" pitchFamily="18" charset="2"/>
              </a:rPr>
              <a:t>100</a:t>
            </a:r>
            <a:endParaRPr lang="fr-FR" sz="9600" dirty="0"/>
          </a:p>
        </p:txBody>
      </p:sp>
    </p:spTree>
    <p:extLst>
      <p:ext uri="{BB962C8B-B14F-4D97-AF65-F5344CB8AC3E}">
        <p14:creationId xmlns:p14="http://schemas.microsoft.com/office/powerpoint/2010/main" val="8885176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D1574C5-6751-E5BE-1EA7-0642879AFC4E}"/>
              </a:ext>
            </a:extLst>
          </p:cNvPr>
          <p:cNvSpPr txBox="1"/>
          <p:nvPr/>
        </p:nvSpPr>
        <p:spPr>
          <a:xfrm>
            <a:off x="1652549" y="2319647"/>
            <a:ext cx="23493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b="1" dirty="0">
                <a:solidFill>
                  <a:srgbClr val="FF0000"/>
                </a:solidFill>
                <a:sym typeface="Webdings" panose="05030102010509060703" pitchFamily="18" charset="2"/>
              </a:rPr>
              <a:t>99 -</a:t>
            </a:r>
            <a:endParaRPr lang="fr-FR" sz="8000" dirty="0">
              <a:solidFill>
                <a:srgbClr val="FF0000"/>
              </a:solidFill>
            </a:endParaRPr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A37E4A34-52B8-E034-6A8B-C8A3B3347BDD}"/>
              </a:ext>
            </a:extLst>
          </p:cNvPr>
          <p:cNvSpPr txBox="1">
            <a:spLocks/>
          </p:cNvSpPr>
          <p:nvPr/>
        </p:nvSpPr>
        <p:spPr>
          <a:xfrm>
            <a:off x="8263295" y="6490151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exemple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FB4A786-5A48-5B0D-3AB5-2D3C498447B9}"/>
              </a:ext>
            </a:extLst>
          </p:cNvPr>
          <p:cNvSpPr txBox="1"/>
          <p:nvPr/>
        </p:nvSpPr>
        <p:spPr>
          <a:xfrm>
            <a:off x="3287107" y="2319646"/>
            <a:ext cx="25697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b="1" dirty="0">
                <a:sym typeface="Webdings" panose="05030102010509060703" pitchFamily="18" charset="2"/>
              </a:rPr>
              <a:t>100</a:t>
            </a:r>
            <a:endParaRPr lang="fr-FR" sz="9600" dirty="0"/>
          </a:p>
        </p:txBody>
      </p:sp>
    </p:spTree>
    <p:extLst>
      <p:ext uri="{BB962C8B-B14F-4D97-AF65-F5344CB8AC3E}">
        <p14:creationId xmlns:p14="http://schemas.microsoft.com/office/powerpoint/2010/main" val="1503147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nombre et écris le précédent.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2DF76120-34DF-9A7F-D86A-FE5EC681EE68}"/>
              </a:ext>
            </a:extLst>
          </p:cNvPr>
          <p:cNvSpPr txBox="1"/>
          <p:nvPr/>
        </p:nvSpPr>
        <p:spPr>
          <a:xfrm>
            <a:off x="3450014" y="2312028"/>
            <a:ext cx="24783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b="1" dirty="0">
                <a:sym typeface="Webdings" panose="05030102010509060703" pitchFamily="18" charset="2"/>
              </a:rPr>
              <a:t>207</a:t>
            </a:r>
            <a:endParaRPr lang="fr-FR" sz="11600" dirty="0"/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4F9C579-D206-AEB6-AF54-651D0DF34D4C}"/>
              </a:ext>
            </a:extLst>
          </p:cNvPr>
          <p:cNvSpPr txBox="1"/>
          <p:nvPr/>
        </p:nvSpPr>
        <p:spPr>
          <a:xfrm>
            <a:off x="3450014" y="2312028"/>
            <a:ext cx="24783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b="1" dirty="0">
                <a:sym typeface="Webdings" panose="05030102010509060703" pitchFamily="18" charset="2"/>
              </a:rPr>
              <a:t>207</a:t>
            </a:r>
            <a:endParaRPr lang="fr-FR" sz="11600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7B5A8126-056A-E134-C66C-C0A7AEDA7744}"/>
              </a:ext>
            </a:extLst>
          </p:cNvPr>
          <p:cNvSpPr txBox="1"/>
          <p:nvPr/>
        </p:nvSpPr>
        <p:spPr>
          <a:xfrm>
            <a:off x="1523009" y="2312027"/>
            <a:ext cx="23493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b="1" dirty="0">
                <a:solidFill>
                  <a:srgbClr val="FF0000"/>
                </a:solidFill>
                <a:sym typeface="Webdings" panose="05030102010509060703" pitchFamily="18" charset="2"/>
              </a:rPr>
              <a:t>206 -</a:t>
            </a:r>
            <a:endParaRPr lang="fr-FR" sz="8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3546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nombre et écris le précédent.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73F7F0E-8BB1-60D0-24EA-8CFF68F41B80}"/>
              </a:ext>
            </a:extLst>
          </p:cNvPr>
          <p:cNvSpPr txBox="1"/>
          <p:nvPr/>
        </p:nvSpPr>
        <p:spPr>
          <a:xfrm>
            <a:off x="2985194" y="2490281"/>
            <a:ext cx="24707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b="1" dirty="0">
                <a:sym typeface="Webdings" panose="05030102010509060703" pitchFamily="18" charset="2"/>
              </a:rPr>
              <a:t>330</a:t>
            </a:r>
            <a:endParaRPr lang="fr-FR" sz="11600" dirty="0"/>
          </a:p>
        </p:txBody>
      </p:sp>
    </p:spTree>
    <p:extLst>
      <p:ext uri="{BB962C8B-B14F-4D97-AF65-F5344CB8AC3E}">
        <p14:creationId xmlns:p14="http://schemas.microsoft.com/office/powerpoint/2010/main" val="21586820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CF96994-A2AF-38BB-28C3-A4FE40935C57}"/>
              </a:ext>
            </a:extLst>
          </p:cNvPr>
          <p:cNvSpPr txBox="1"/>
          <p:nvPr/>
        </p:nvSpPr>
        <p:spPr>
          <a:xfrm>
            <a:off x="2985194" y="2490281"/>
            <a:ext cx="24707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b="1" dirty="0">
                <a:sym typeface="Webdings" panose="05030102010509060703" pitchFamily="18" charset="2"/>
              </a:rPr>
              <a:t>330</a:t>
            </a:r>
            <a:endParaRPr lang="fr-FR" sz="11600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E116ADE-9F30-C562-4242-6C8D3DDDF6FC}"/>
              </a:ext>
            </a:extLst>
          </p:cNvPr>
          <p:cNvSpPr txBox="1"/>
          <p:nvPr/>
        </p:nvSpPr>
        <p:spPr>
          <a:xfrm>
            <a:off x="1012810" y="2490281"/>
            <a:ext cx="23493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b="1" dirty="0">
                <a:solidFill>
                  <a:srgbClr val="FF0000"/>
                </a:solidFill>
                <a:sym typeface="Webdings" panose="05030102010509060703" pitchFamily="18" charset="2"/>
              </a:rPr>
              <a:t>329 -</a:t>
            </a:r>
            <a:endParaRPr lang="fr-FR" sz="8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5184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nombre et écris le précédent.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F6FF190-0BD3-B061-30FA-6417E5D3D72E}"/>
              </a:ext>
            </a:extLst>
          </p:cNvPr>
          <p:cNvSpPr txBox="1"/>
          <p:nvPr/>
        </p:nvSpPr>
        <p:spPr>
          <a:xfrm>
            <a:off x="2712720" y="2490281"/>
            <a:ext cx="275665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b="1" dirty="0">
                <a:sym typeface="Webdings" panose="05030102010509060703" pitchFamily="18" charset="2"/>
              </a:rPr>
              <a:t>594</a:t>
            </a:r>
            <a:endParaRPr lang="fr-FR" sz="11600" dirty="0"/>
          </a:p>
        </p:txBody>
      </p:sp>
    </p:spTree>
    <p:extLst>
      <p:ext uri="{BB962C8B-B14F-4D97-AF65-F5344CB8AC3E}">
        <p14:creationId xmlns:p14="http://schemas.microsoft.com/office/powerpoint/2010/main" val="17323348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0719587-3B55-9E0D-9DFF-F43E56D6F810}"/>
              </a:ext>
            </a:extLst>
          </p:cNvPr>
          <p:cNvSpPr txBox="1"/>
          <p:nvPr/>
        </p:nvSpPr>
        <p:spPr>
          <a:xfrm>
            <a:off x="2712720" y="2490281"/>
            <a:ext cx="275665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b="1" dirty="0">
                <a:sym typeface="Webdings" panose="05030102010509060703" pitchFamily="18" charset="2"/>
              </a:rPr>
              <a:t>594</a:t>
            </a:r>
            <a:endParaRPr lang="fr-FR" sz="11600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E4525D5-3FB0-8480-59EA-35D828E9F718}"/>
              </a:ext>
            </a:extLst>
          </p:cNvPr>
          <p:cNvSpPr txBox="1"/>
          <p:nvPr/>
        </p:nvSpPr>
        <p:spPr>
          <a:xfrm>
            <a:off x="875651" y="2490281"/>
            <a:ext cx="23493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b="1" dirty="0">
                <a:solidFill>
                  <a:srgbClr val="FF0000"/>
                </a:solidFill>
                <a:sym typeface="Webdings" panose="05030102010509060703" pitchFamily="18" charset="2"/>
              </a:rPr>
              <a:t>593 -</a:t>
            </a:r>
            <a:endParaRPr lang="fr-FR" sz="8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836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169</TotalTime>
  <Words>135</Words>
  <Application>Microsoft Office PowerPoint</Application>
  <PresentationFormat>Affichage à l'écran (4:3)</PresentationFormat>
  <Paragraphs>50</Paragraphs>
  <Slides>15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Nomme le nombre et écris le précédent.</vt:lpstr>
      <vt:lpstr>Correction</vt:lpstr>
      <vt:lpstr>Nomme le nombre et écris le précédent. </vt:lpstr>
      <vt:lpstr>Correction</vt:lpstr>
      <vt:lpstr>Nomme le nombre et écris le précédent. </vt:lpstr>
      <vt:lpstr>Correction</vt:lpstr>
      <vt:lpstr>Nomme le nombre et écris le précédent. </vt:lpstr>
      <vt:lpstr>Correction</vt:lpstr>
      <vt:lpstr>Nomme le nombre et écris le précédent. </vt:lpstr>
      <vt:lpstr>Correction</vt:lpstr>
      <vt:lpstr>Nomme le nombre et écris le précédent. </vt:lpstr>
      <vt:lpstr>Correction</vt:lpstr>
      <vt:lpstr>Écris les nombres manquants.</vt:lpstr>
      <vt:lpstr>Correction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34</cp:revision>
  <dcterms:created xsi:type="dcterms:W3CDTF">2023-02-07T14:55:57Z</dcterms:created>
  <dcterms:modified xsi:type="dcterms:W3CDTF">2026-06-26T13:57:13Z</dcterms:modified>
</cp:coreProperties>
</file>