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4"/>
  </p:handoutMasterIdLst>
  <p:sldIdLst>
    <p:sldId id="284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>
        <p:scale>
          <a:sx n="50" d="100"/>
          <a:sy n="50" d="100"/>
        </p:scale>
        <p:origin x="192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7C817E1-5226-DA38-722B-8E05666AE0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593DE-4C81-584D-7AD7-E893CA36D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94FB9A-5416-ECD5-A568-05FEE3940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D16DE7-4B05-ADB6-CDB9-0F26F7D1853C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E22140-93FC-51B3-3F77-B40F584B2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5C5756-FA9D-BE1D-98F4-F9C784EC4081}"/>
              </a:ext>
            </a:extLst>
          </p:cNvPr>
          <p:cNvSpPr txBox="1"/>
          <p:nvPr/>
        </p:nvSpPr>
        <p:spPr>
          <a:xfrm>
            <a:off x="1446664" y="2674947"/>
            <a:ext cx="6737577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passer d’une représentation d’un nombre à une autre. </a:t>
            </a:r>
          </a:p>
        </p:txBody>
      </p:sp>
    </p:spTree>
    <p:extLst>
      <p:ext uri="{BB962C8B-B14F-4D97-AF65-F5344CB8AC3E}">
        <p14:creationId xmlns:p14="http://schemas.microsoft.com/office/powerpoint/2010/main" val="24180476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ABACC7-3308-5B8A-5A60-925433C3E3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AF88C321-E700-29FE-9FD0-548695B5C8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8" name="Image 27">
            <a:extLst>
              <a:ext uri="{FF2B5EF4-FFF2-40B4-BE49-F238E27FC236}">
                <a16:creationId xmlns:a16="http://schemas.microsoft.com/office/drawing/2014/main" id="{99FE9885-95D5-AF8D-80D3-30C4124A74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362" y="2166811"/>
            <a:ext cx="651755" cy="654684"/>
          </a:xfrm>
          <a:prstGeom prst="rect">
            <a:avLst/>
          </a:prstGeom>
        </p:spPr>
      </p:pic>
      <p:sp>
        <p:nvSpPr>
          <p:cNvPr id="49" name="ZoneTexte 48">
            <a:extLst>
              <a:ext uri="{FF2B5EF4-FFF2-40B4-BE49-F238E27FC236}">
                <a16:creationId xmlns:a16="http://schemas.microsoft.com/office/drawing/2014/main" id="{DD4397F6-9C62-64D9-0D7B-AF96A525B152}"/>
              </a:ext>
            </a:extLst>
          </p:cNvPr>
          <p:cNvSpPr txBox="1"/>
          <p:nvPr/>
        </p:nvSpPr>
        <p:spPr>
          <a:xfrm>
            <a:off x="510932" y="397850"/>
            <a:ext cx="331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Échanges</a:t>
            </a: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B0AAC73E-7EA7-20B3-B8F3-F8AE9731581A}"/>
              </a:ext>
            </a:extLst>
          </p:cNvPr>
          <p:cNvGrpSpPr/>
          <p:nvPr/>
        </p:nvGrpSpPr>
        <p:grpSpPr>
          <a:xfrm>
            <a:off x="1049837" y="2913527"/>
            <a:ext cx="835696" cy="832452"/>
            <a:chOff x="4522212" y="380312"/>
            <a:chExt cx="3216750" cy="3204263"/>
          </a:xfrm>
        </p:grpSpPr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F9E20416-88F9-3DA3-8437-BA32726572B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26BB28CC-EF5A-FD7D-B054-EEFC7667A32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586F872D-F292-9731-50C6-701F4A624F2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F48A6DF3-319B-641D-C1D2-E0591106E20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16" name="Image 15">
              <a:extLst>
                <a:ext uri="{FF2B5EF4-FFF2-40B4-BE49-F238E27FC236}">
                  <a16:creationId xmlns:a16="http://schemas.microsoft.com/office/drawing/2014/main" id="{CA5911F0-9561-68AF-7602-37EA36A0AA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17" name="Image 16">
              <a:extLst>
                <a:ext uri="{FF2B5EF4-FFF2-40B4-BE49-F238E27FC236}">
                  <a16:creationId xmlns:a16="http://schemas.microsoft.com/office/drawing/2014/main" id="{5D27C8D3-2EED-A541-1098-955A36C93F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18" name="Image 17">
              <a:extLst>
                <a:ext uri="{FF2B5EF4-FFF2-40B4-BE49-F238E27FC236}">
                  <a16:creationId xmlns:a16="http://schemas.microsoft.com/office/drawing/2014/main" id="{A1892DB9-1390-9D69-8495-6E413FE71C5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19" name="Image 18">
              <a:extLst>
                <a:ext uri="{FF2B5EF4-FFF2-40B4-BE49-F238E27FC236}">
                  <a16:creationId xmlns:a16="http://schemas.microsoft.com/office/drawing/2014/main" id="{21013745-8BE7-C5EC-79BF-918ADF48DD6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20" name="Image 19">
              <a:extLst>
                <a:ext uri="{FF2B5EF4-FFF2-40B4-BE49-F238E27FC236}">
                  <a16:creationId xmlns:a16="http://schemas.microsoft.com/office/drawing/2014/main" id="{2DFFBDEA-BB60-F8B6-641E-AF0AEC2C4DD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48587A80-52D9-CE2D-72C4-F8357DCE64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sp>
        <p:nvSpPr>
          <p:cNvPr id="36" name="ZoneTexte 35">
            <a:extLst>
              <a:ext uri="{FF2B5EF4-FFF2-40B4-BE49-F238E27FC236}">
                <a16:creationId xmlns:a16="http://schemas.microsoft.com/office/drawing/2014/main" id="{D9B92203-4A92-93A0-7CEC-41B57415DAD9}"/>
              </a:ext>
            </a:extLst>
          </p:cNvPr>
          <p:cNvSpPr txBox="1"/>
          <p:nvPr/>
        </p:nvSpPr>
        <p:spPr>
          <a:xfrm>
            <a:off x="956248" y="5069512"/>
            <a:ext cx="41870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/>
              <a:t>mille  = dix centaines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59E993D-B17C-B936-605F-21CA1F9827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2882" y="2166811"/>
            <a:ext cx="651755" cy="654684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0C5A62A1-CABC-FDA3-BD77-9161D7BE22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362" y="2906484"/>
            <a:ext cx="651755" cy="654684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44F1B43-F627-6787-F537-BE763CBCDD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2882" y="2906484"/>
            <a:ext cx="651755" cy="65468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CDD472B4-E3A2-C0C3-ADD3-DA4DD9A236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362" y="3620557"/>
            <a:ext cx="651755" cy="65468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BD94EC8F-9C34-39D1-8BA4-1305BEABBE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2882" y="3620557"/>
            <a:ext cx="651755" cy="654684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8628947B-8A4B-8BB8-EB4B-E586B6698B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362" y="4360230"/>
            <a:ext cx="651755" cy="654684"/>
          </a:xfrm>
          <a:prstGeom prst="rect">
            <a:avLst/>
          </a:prstGeom>
        </p:spPr>
      </p:pic>
      <p:pic>
        <p:nvPicPr>
          <p:cNvPr id="33" name="Image 32">
            <a:extLst>
              <a:ext uri="{FF2B5EF4-FFF2-40B4-BE49-F238E27FC236}">
                <a16:creationId xmlns:a16="http://schemas.microsoft.com/office/drawing/2014/main" id="{15FAD4A8-549C-9F14-CD20-EAA02AEB27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2882" y="4360230"/>
            <a:ext cx="651755" cy="654684"/>
          </a:xfrm>
          <a:prstGeom prst="rect">
            <a:avLst/>
          </a:prstGeom>
        </p:spPr>
      </p:pic>
      <p:pic>
        <p:nvPicPr>
          <p:cNvPr id="37" name="Image 36">
            <a:extLst>
              <a:ext uri="{FF2B5EF4-FFF2-40B4-BE49-F238E27FC236}">
                <a16:creationId xmlns:a16="http://schemas.microsoft.com/office/drawing/2014/main" id="{2FEFDFE6-18D2-07B1-43BF-6DA869287A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362" y="1427138"/>
            <a:ext cx="651755" cy="654684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EC06D743-13C6-1B19-CB32-5D88A9841C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2882" y="1427138"/>
            <a:ext cx="651755" cy="654684"/>
          </a:xfrm>
          <a:prstGeom prst="rect">
            <a:avLst/>
          </a:prstGeom>
        </p:spPr>
      </p:pic>
      <p:pic>
        <p:nvPicPr>
          <p:cNvPr id="39" name="Image 38">
            <a:extLst>
              <a:ext uri="{FF2B5EF4-FFF2-40B4-BE49-F238E27FC236}">
                <a16:creationId xmlns:a16="http://schemas.microsoft.com/office/drawing/2014/main" id="{007ECB98-38B9-3B0B-0F24-E44A56E2BF9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1469444"/>
            <a:ext cx="90567" cy="616558"/>
          </a:xfrm>
          <a:prstGeom prst="rect">
            <a:avLst/>
          </a:prstGeom>
        </p:spPr>
      </p:pic>
      <p:sp>
        <p:nvSpPr>
          <p:cNvPr id="44" name="ZoneTexte 43">
            <a:extLst>
              <a:ext uri="{FF2B5EF4-FFF2-40B4-BE49-F238E27FC236}">
                <a16:creationId xmlns:a16="http://schemas.microsoft.com/office/drawing/2014/main" id="{503B9300-7441-A75D-59DD-33CF814B7D0A}"/>
              </a:ext>
            </a:extLst>
          </p:cNvPr>
          <p:cNvSpPr txBox="1"/>
          <p:nvPr/>
        </p:nvSpPr>
        <p:spPr>
          <a:xfrm>
            <a:off x="1934977" y="2957296"/>
            <a:ext cx="6517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/>
              <a:t>=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6BA258D6-ACB6-21B5-AAAB-CB6AC3A79F51}"/>
              </a:ext>
            </a:extLst>
          </p:cNvPr>
          <p:cNvSpPr txBox="1"/>
          <p:nvPr/>
        </p:nvSpPr>
        <p:spPr>
          <a:xfrm>
            <a:off x="2396557" y="5060893"/>
            <a:ext cx="84407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/>
              <a:t>= cent dizaines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D244EEF4-DFD5-832F-6D21-3F019482D991}"/>
              </a:ext>
            </a:extLst>
          </p:cNvPr>
          <p:cNvSpPr txBox="1"/>
          <p:nvPr/>
        </p:nvSpPr>
        <p:spPr>
          <a:xfrm>
            <a:off x="4499662" y="2948913"/>
            <a:ext cx="6517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/>
              <a:t>=</a:t>
            </a:r>
          </a:p>
        </p:txBody>
      </p:sp>
      <p:pic>
        <p:nvPicPr>
          <p:cNvPr id="50" name="Image 49">
            <a:extLst>
              <a:ext uri="{FF2B5EF4-FFF2-40B4-BE49-F238E27FC236}">
                <a16:creationId xmlns:a16="http://schemas.microsoft.com/office/drawing/2014/main" id="{D9A0A688-0FDC-2168-ABDC-17CA697A146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767" y="1469444"/>
            <a:ext cx="90567" cy="616558"/>
          </a:xfrm>
          <a:prstGeom prst="rect">
            <a:avLst/>
          </a:prstGeom>
        </p:spPr>
      </p:pic>
      <p:pic>
        <p:nvPicPr>
          <p:cNvPr id="51" name="Image 50">
            <a:extLst>
              <a:ext uri="{FF2B5EF4-FFF2-40B4-BE49-F238E27FC236}">
                <a16:creationId xmlns:a16="http://schemas.microsoft.com/office/drawing/2014/main" id="{5B153CCF-76AC-ACEB-3C25-83C8BE32510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334" y="1465264"/>
            <a:ext cx="90567" cy="616558"/>
          </a:xfrm>
          <a:prstGeom prst="rect">
            <a:avLst/>
          </a:prstGeom>
        </p:spPr>
      </p:pic>
      <p:pic>
        <p:nvPicPr>
          <p:cNvPr id="52" name="Image 51">
            <a:extLst>
              <a:ext uri="{FF2B5EF4-FFF2-40B4-BE49-F238E27FC236}">
                <a16:creationId xmlns:a16="http://schemas.microsoft.com/office/drawing/2014/main" id="{C0D5F3B8-A244-CF88-60C8-70DA585AB03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1901" y="1465264"/>
            <a:ext cx="90567" cy="616558"/>
          </a:xfrm>
          <a:prstGeom prst="rect">
            <a:avLst/>
          </a:prstGeom>
        </p:spPr>
      </p:pic>
      <p:pic>
        <p:nvPicPr>
          <p:cNvPr id="53" name="Image 52">
            <a:extLst>
              <a:ext uri="{FF2B5EF4-FFF2-40B4-BE49-F238E27FC236}">
                <a16:creationId xmlns:a16="http://schemas.microsoft.com/office/drawing/2014/main" id="{C0649FC2-CBF2-EC89-E638-C8DC65C4780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2468" y="1465264"/>
            <a:ext cx="90567" cy="616558"/>
          </a:xfrm>
          <a:prstGeom prst="rect">
            <a:avLst/>
          </a:prstGeom>
        </p:spPr>
      </p:pic>
      <p:pic>
        <p:nvPicPr>
          <p:cNvPr id="54" name="Image 53">
            <a:extLst>
              <a:ext uri="{FF2B5EF4-FFF2-40B4-BE49-F238E27FC236}">
                <a16:creationId xmlns:a16="http://schemas.microsoft.com/office/drawing/2014/main" id="{68A26157-CFCF-E691-33DA-E0E8E6D6015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3035" y="1465264"/>
            <a:ext cx="90567" cy="616558"/>
          </a:xfrm>
          <a:prstGeom prst="rect">
            <a:avLst/>
          </a:prstGeom>
        </p:spPr>
      </p:pic>
      <p:pic>
        <p:nvPicPr>
          <p:cNvPr id="55" name="Image 54">
            <a:extLst>
              <a:ext uri="{FF2B5EF4-FFF2-40B4-BE49-F238E27FC236}">
                <a16:creationId xmlns:a16="http://schemas.microsoft.com/office/drawing/2014/main" id="{3383297B-575B-126B-3D13-4B5CA65ED79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3602" y="1465873"/>
            <a:ext cx="90567" cy="616558"/>
          </a:xfrm>
          <a:prstGeom prst="rect">
            <a:avLst/>
          </a:prstGeom>
        </p:spPr>
      </p:pic>
      <p:pic>
        <p:nvPicPr>
          <p:cNvPr id="56" name="Image 55">
            <a:extLst>
              <a:ext uri="{FF2B5EF4-FFF2-40B4-BE49-F238E27FC236}">
                <a16:creationId xmlns:a16="http://schemas.microsoft.com/office/drawing/2014/main" id="{00882E85-EF17-523E-8633-C93B0F9BB2D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4169" y="1465873"/>
            <a:ext cx="90567" cy="616558"/>
          </a:xfrm>
          <a:prstGeom prst="rect">
            <a:avLst/>
          </a:prstGeom>
        </p:spPr>
      </p:pic>
      <p:pic>
        <p:nvPicPr>
          <p:cNvPr id="57" name="Image 56">
            <a:extLst>
              <a:ext uri="{FF2B5EF4-FFF2-40B4-BE49-F238E27FC236}">
                <a16:creationId xmlns:a16="http://schemas.microsoft.com/office/drawing/2014/main" id="{E80B1DFE-E667-15F5-9711-F623E8BE143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736" y="1465873"/>
            <a:ext cx="90567" cy="616558"/>
          </a:xfrm>
          <a:prstGeom prst="rect">
            <a:avLst/>
          </a:prstGeom>
        </p:spPr>
      </p:pic>
      <p:pic>
        <p:nvPicPr>
          <p:cNvPr id="58" name="Image 57">
            <a:extLst>
              <a:ext uri="{FF2B5EF4-FFF2-40B4-BE49-F238E27FC236}">
                <a16:creationId xmlns:a16="http://schemas.microsoft.com/office/drawing/2014/main" id="{AE311CA5-D944-DD34-14E2-0B79536C457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5303" y="1465873"/>
            <a:ext cx="90567" cy="616558"/>
          </a:xfrm>
          <a:prstGeom prst="rect">
            <a:avLst/>
          </a:prstGeom>
        </p:spPr>
      </p:pic>
      <p:pic>
        <p:nvPicPr>
          <p:cNvPr id="59" name="Image 58">
            <a:extLst>
              <a:ext uri="{FF2B5EF4-FFF2-40B4-BE49-F238E27FC236}">
                <a16:creationId xmlns:a16="http://schemas.microsoft.com/office/drawing/2014/main" id="{7D07CAA3-AA4A-3568-B52B-23DCD357EA9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0674" y="1468835"/>
            <a:ext cx="90567" cy="616558"/>
          </a:xfrm>
          <a:prstGeom prst="rect">
            <a:avLst/>
          </a:prstGeom>
        </p:spPr>
      </p:pic>
      <p:pic>
        <p:nvPicPr>
          <p:cNvPr id="60" name="Image 59">
            <a:extLst>
              <a:ext uri="{FF2B5EF4-FFF2-40B4-BE49-F238E27FC236}">
                <a16:creationId xmlns:a16="http://schemas.microsoft.com/office/drawing/2014/main" id="{0A8CF7A6-B11E-922B-C0D3-B3060E69B1E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241" y="1468835"/>
            <a:ext cx="90567" cy="616558"/>
          </a:xfrm>
          <a:prstGeom prst="rect">
            <a:avLst/>
          </a:prstGeom>
        </p:spPr>
      </p:pic>
      <p:pic>
        <p:nvPicPr>
          <p:cNvPr id="61" name="Image 60">
            <a:extLst>
              <a:ext uri="{FF2B5EF4-FFF2-40B4-BE49-F238E27FC236}">
                <a16:creationId xmlns:a16="http://schemas.microsoft.com/office/drawing/2014/main" id="{AB502BD2-50AC-045D-3414-77A5A8563ED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1808" y="1464655"/>
            <a:ext cx="90567" cy="616558"/>
          </a:xfrm>
          <a:prstGeom prst="rect">
            <a:avLst/>
          </a:prstGeom>
        </p:spPr>
      </p:pic>
      <p:pic>
        <p:nvPicPr>
          <p:cNvPr id="62" name="Image 61">
            <a:extLst>
              <a:ext uri="{FF2B5EF4-FFF2-40B4-BE49-F238E27FC236}">
                <a16:creationId xmlns:a16="http://schemas.microsoft.com/office/drawing/2014/main" id="{4748293A-83CB-3128-5FB0-283EA3EBB59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2375" y="1464655"/>
            <a:ext cx="90567" cy="616558"/>
          </a:xfrm>
          <a:prstGeom prst="rect">
            <a:avLst/>
          </a:prstGeom>
        </p:spPr>
      </p:pic>
      <p:pic>
        <p:nvPicPr>
          <p:cNvPr id="63" name="Image 62">
            <a:extLst>
              <a:ext uri="{FF2B5EF4-FFF2-40B4-BE49-F238E27FC236}">
                <a16:creationId xmlns:a16="http://schemas.microsoft.com/office/drawing/2014/main" id="{5E86C00A-0FDE-C6FD-54E0-2CFAAD5FA89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942" y="1464655"/>
            <a:ext cx="90567" cy="616558"/>
          </a:xfrm>
          <a:prstGeom prst="rect">
            <a:avLst/>
          </a:prstGeom>
        </p:spPr>
      </p:pic>
      <p:pic>
        <p:nvPicPr>
          <p:cNvPr id="64" name="Image 63">
            <a:extLst>
              <a:ext uri="{FF2B5EF4-FFF2-40B4-BE49-F238E27FC236}">
                <a16:creationId xmlns:a16="http://schemas.microsoft.com/office/drawing/2014/main" id="{D07166F3-24A8-BA2F-C2D2-CCBAF72E631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3509" y="1464655"/>
            <a:ext cx="90567" cy="616558"/>
          </a:xfrm>
          <a:prstGeom prst="rect">
            <a:avLst/>
          </a:prstGeom>
        </p:spPr>
      </p:pic>
      <p:pic>
        <p:nvPicPr>
          <p:cNvPr id="66" name="Image 65">
            <a:extLst>
              <a:ext uri="{FF2B5EF4-FFF2-40B4-BE49-F238E27FC236}">
                <a16:creationId xmlns:a16="http://schemas.microsoft.com/office/drawing/2014/main" id="{CA4769D6-0466-5732-C4C0-8FCADF04938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076" y="1465264"/>
            <a:ext cx="90567" cy="616558"/>
          </a:xfrm>
          <a:prstGeom prst="rect">
            <a:avLst/>
          </a:prstGeom>
        </p:spPr>
      </p:pic>
      <p:pic>
        <p:nvPicPr>
          <p:cNvPr id="67" name="Image 66">
            <a:extLst>
              <a:ext uri="{FF2B5EF4-FFF2-40B4-BE49-F238E27FC236}">
                <a16:creationId xmlns:a16="http://schemas.microsoft.com/office/drawing/2014/main" id="{66852549-5E2B-D443-D9C4-89A992E2AAF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4643" y="1465264"/>
            <a:ext cx="90567" cy="616558"/>
          </a:xfrm>
          <a:prstGeom prst="rect">
            <a:avLst/>
          </a:prstGeom>
        </p:spPr>
      </p:pic>
      <p:pic>
        <p:nvPicPr>
          <p:cNvPr id="68" name="Image 67">
            <a:extLst>
              <a:ext uri="{FF2B5EF4-FFF2-40B4-BE49-F238E27FC236}">
                <a16:creationId xmlns:a16="http://schemas.microsoft.com/office/drawing/2014/main" id="{ED99755C-9629-ED70-65CA-0EEF0FA3DEE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5210" y="1465264"/>
            <a:ext cx="90567" cy="616558"/>
          </a:xfrm>
          <a:prstGeom prst="rect">
            <a:avLst/>
          </a:prstGeom>
        </p:spPr>
      </p:pic>
      <p:pic>
        <p:nvPicPr>
          <p:cNvPr id="69" name="Image 68">
            <a:extLst>
              <a:ext uri="{FF2B5EF4-FFF2-40B4-BE49-F238E27FC236}">
                <a16:creationId xmlns:a16="http://schemas.microsoft.com/office/drawing/2014/main" id="{432DA53C-7543-2F0A-5501-22E789EFEC7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5777" y="1465264"/>
            <a:ext cx="90567" cy="616558"/>
          </a:xfrm>
          <a:prstGeom prst="rect">
            <a:avLst/>
          </a:prstGeom>
        </p:spPr>
      </p:pic>
      <p:pic>
        <p:nvPicPr>
          <p:cNvPr id="70" name="Image 69">
            <a:extLst>
              <a:ext uri="{FF2B5EF4-FFF2-40B4-BE49-F238E27FC236}">
                <a16:creationId xmlns:a16="http://schemas.microsoft.com/office/drawing/2014/main" id="{FCE82AED-9D3E-4417-FEF8-EC3C107CD90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2181847"/>
            <a:ext cx="90567" cy="616558"/>
          </a:xfrm>
          <a:prstGeom prst="rect">
            <a:avLst/>
          </a:prstGeom>
        </p:spPr>
      </p:pic>
      <p:pic>
        <p:nvPicPr>
          <p:cNvPr id="71" name="Image 70">
            <a:extLst>
              <a:ext uri="{FF2B5EF4-FFF2-40B4-BE49-F238E27FC236}">
                <a16:creationId xmlns:a16="http://schemas.microsoft.com/office/drawing/2014/main" id="{96B6C402-956F-D00B-7FB3-834DE2CDAC0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767" y="2181847"/>
            <a:ext cx="90567" cy="616558"/>
          </a:xfrm>
          <a:prstGeom prst="rect">
            <a:avLst/>
          </a:prstGeom>
        </p:spPr>
      </p:pic>
      <p:pic>
        <p:nvPicPr>
          <p:cNvPr id="72" name="Image 71">
            <a:extLst>
              <a:ext uri="{FF2B5EF4-FFF2-40B4-BE49-F238E27FC236}">
                <a16:creationId xmlns:a16="http://schemas.microsoft.com/office/drawing/2014/main" id="{C6956A20-565A-6001-E35D-339FCA5D9D5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334" y="2177667"/>
            <a:ext cx="90567" cy="616558"/>
          </a:xfrm>
          <a:prstGeom prst="rect">
            <a:avLst/>
          </a:prstGeom>
        </p:spPr>
      </p:pic>
      <p:pic>
        <p:nvPicPr>
          <p:cNvPr id="73" name="Image 72">
            <a:extLst>
              <a:ext uri="{FF2B5EF4-FFF2-40B4-BE49-F238E27FC236}">
                <a16:creationId xmlns:a16="http://schemas.microsoft.com/office/drawing/2014/main" id="{9C27F699-6951-6472-3F6B-FA2441D7297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1901" y="2177667"/>
            <a:ext cx="90567" cy="616558"/>
          </a:xfrm>
          <a:prstGeom prst="rect">
            <a:avLst/>
          </a:prstGeom>
        </p:spPr>
      </p:pic>
      <p:pic>
        <p:nvPicPr>
          <p:cNvPr id="74" name="Image 73">
            <a:extLst>
              <a:ext uri="{FF2B5EF4-FFF2-40B4-BE49-F238E27FC236}">
                <a16:creationId xmlns:a16="http://schemas.microsoft.com/office/drawing/2014/main" id="{6D6A9568-D884-81D6-8412-AB0AD6D1C75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2468" y="2177667"/>
            <a:ext cx="90567" cy="616558"/>
          </a:xfrm>
          <a:prstGeom prst="rect">
            <a:avLst/>
          </a:prstGeom>
        </p:spPr>
      </p:pic>
      <p:pic>
        <p:nvPicPr>
          <p:cNvPr id="75" name="Image 74">
            <a:extLst>
              <a:ext uri="{FF2B5EF4-FFF2-40B4-BE49-F238E27FC236}">
                <a16:creationId xmlns:a16="http://schemas.microsoft.com/office/drawing/2014/main" id="{44D9C553-35E8-3F45-9664-E8E8E60DA1E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3035" y="2177667"/>
            <a:ext cx="90567" cy="616558"/>
          </a:xfrm>
          <a:prstGeom prst="rect">
            <a:avLst/>
          </a:prstGeom>
        </p:spPr>
      </p:pic>
      <p:pic>
        <p:nvPicPr>
          <p:cNvPr id="76" name="Image 75">
            <a:extLst>
              <a:ext uri="{FF2B5EF4-FFF2-40B4-BE49-F238E27FC236}">
                <a16:creationId xmlns:a16="http://schemas.microsoft.com/office/drawing/2014/main" id="{761C43D2-94B0-71FB-1285-7EAD5B32224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3602" y="2178276"/>
            <a:ext cx="90567" cy="616558"/>
          </a:xfrm>
          <a:prstGeom prst="rect">
            <a:avLst/>
          </a:prstGeom>
        </p:spPr>
      </p:pic>
      <p:pic>
        <p:nvPicPr>
          <p:cNvPr id="77" name="Image 76">
            <a:extLst>
              <a:ext uri="{FF2B5EF4-FFF2-40B4-BE49-F238E27FC236}">
                <a16:creationId xmlns:a16="http://schemas.microsoft.com/office/drawing/2014/main" id="{2CEDBEE2-1183-390D-2AB7-F05D111B71E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4169" y="2178276"/>
            <a:ext cx="90567" cy="616558"/>
          </a:xfrm>
          <a:prstGeom prst="rect">
            <a:avLst/>
          </a:prstGeom>
        </p:spPr>
      </p:pic>
      <p:pic>
        <p:nvPicPr>
          <p:cNvPr id="78" name="Image 77">
            <a:extLst>
              <a:ext uri="{FF2B5EF4-FFF2-40B4-BE49-F238E27FC236}">
                <a16:creationId xmlns:a16="http://schemas.microsoft.com/office/drawing/2014/main" id="{4AB9E4D3-BA64-4E60-217D-7FD4C0D4E55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736" y="2178276"/>
            <a:ext cx="90567" cy="616558"/>
          </a:xfrm>
          <a:prstGeom prst="rect">
            <a:avLst/>
          </a:prstGeom>
        </p:spPr>
      </p:pic>
      <p:pic>
        <p:nvPicPr>
          <p:cNvPr id="79" name="Image 78">
            <a:extLst>
              <a:ext uri="{FF2B5EF4-FFF2-40B4-BE49-F238E27FC236}">
                <a16:creationId xmlns:a16="http://schemas.microsoft.com/office/drawing/2014/main" id="{FED07F8A-1167-367B-B725-9CD031306BD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5303" y="2178276"/>
            <a:ext cx="90567" cy="616558"/>
          </a:xfrm>
          <a:prstGeom prst="rect">
            <a:avLst/>
          </a:prstGeom>
        </p:spPr>
      </p:pic>
      <p:pic>
        <p:nvPicPr>
          <p:cNvPr id="80" name="Image 79">
            <a:extLst>
              <a:ext uri="{FF2B5EF4-FFF2-40B4-BE49-F238E27FC236}">
                <a16:creationId xmlns:a16="http://schemas.microsoft.com/office/drawing/2014/main" id="{7A727A0D-0EF1-8DA2-AD4F-DEACA8F0C34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0674" y="2181238"/>
            <a:ext cx="90567" cy="616558"/>
          </a:xfrm>
          <a:prstGeom prst="rect">
            <a:avLst/>
          </a:prstGeom>
        </p:spPr>
      </p:pic>
      <p:pic>
        <p:nvPicPr>
          <p:cNvPr id="81" name="Image 80">
            <a:extLst>
              <a:ext uri="{FF2B5EF4-FFF2-40B4-BE49-F238E27FC236}">
                <a16:creationId xmlns:a16="http://schemas.microsoft.com/office/drawing/2014/main" id="{0A4727E0-3781-7D53-C2FF-59D7A557F2F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241" y="2181238"/>
            <a:ext cx="90567" cy="616558"/>
          </a:xfrm>
          <a:prstGeom prst="rect">
            <a:avLst/>
          </a:prstGeom>
        </p:spPr>
      </p:pic>
      <p:pic>
        <p:nvPicPr>
          <p:cNvPr id="82" name="Image 81">
            <a:extLst>
              <a:ext uri="{FF2B5EF4-FFF2-40B4-BE49-F238E27FC236}">
                <a16:creationId xmlns:a16="http://schemas.microsoft.com/office/drawing/2014/main" id="{B7A40A22-84E7-3250-27E9-FFD5403870E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1808" y="2177058"/>
            <a:ext cx="90567" cy="616558"/>
          </a:xfrm>
          <a:prstGeom prst="rect">
            <a:avLst/>
          </a:prstGeom>
        </p:spPr>
      </p:pic>
      <p:pic>
        <p:nvPicPr>
          <p:cNvPr id="83" name="Image 82">
            <a:extLst>
              <a:ext uri="{FF2B5EF4-FFF2-40B4-BE49-F238E27FC236}">
                <a16:creationId xmlns:a16="http://schemas.microsoft.com/office/drawing/2014/main" id="{EBB959DB-DE31-2589-8F62-92C5A7706CF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2375" y="2177058"/>
            <a:ext cx="90567" cy="616558"/>
          </a:xfrm>
          <a:prstGeom prst="rect">
            <a:avLst/>
          </a:prstGeom>
        </p:spPr>
      </p:pic>
      <p:pic>
        <p:nvPicPr>
          <p:cNvPr id="84" name="Image 83">
            <a:extLst>
              <a:ext uri="{FF2B5EF4-FFF2-40B4-BE49-F238E27FC236}">
                <a16:creationId xmlns:a16="http://schemas.microsoft.com/office/drawing/2014/main" id="{33663599-747E-BDEE-6DDC-6E25DC45907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942" y="2177058"/>
            <a:ext cx="90567" cy="616558"/>
          </a:xfrm>
          <a:prstGeom prst="rect">
            <a:avLst/>
          </a:prstGeom>
        </p:spPr>
      </p:pic>
      <p:pic>
        <p:nvPicPr>
          <p:cNvPr id="85" name="Image 84">
            <a:extLst>
              <a:ext uri="{FF2B5EF4-FFF2-40B4-BE49-F238E27FC236}">
                <a16:creationId xmlns:a16="http://schemas.microsoft.com/office/drawing/2014/main" id="{42B5AFE1-1657-9BD2-1F62-F4B56DC8484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3509" y="2177058"/>
            <a:ext cx="90567" cy="616558"/>
          </a:xfrm>
          <a:prstGeom prst="rect">
            <a:avLst/>
          </a:prstGeom>
        </p:spPr>
      </p:pic>
      <p:pic>
        <p:nvPicPr>
          <p:cNvPr id="86" name="Image 85">
            <a:extLst>
              <a:ext uri="{FF2B5EF4-FFF2-40B4-BE49-F238E27FC236}">
                <a16:creationId xmlns:a16="http://schemas.microsoft.com/office/drawing/2014/main" id="{165DD778-FE8D-5058-FBD2-4036048A58D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076" y="2177667"/>
            <a:ext cx="90567" cy="616558"/>
          </a:xfrm>
          <a:prstGeom prst="rect">
            <a:avLst/>
          </a:prstGeom>
        </p:spPr>
      </p:pic>
      <p:pic>
        <p:nvPicPr>
          <p:cNvPr id="87" name="Image 86">
            <a:extLst>
              <a:ext uri="{FF2B5EF4-FFF2-40B4-BE49-F238E27FC236}">
                <a16:creationId xmlns:a16="http://schemas.microsoft.com/office/drawing/2014/main" id="{903D4EE4-B0A0-46C9-7135-D0A0DC69278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4643" y="2177667"/>
            <a:ext cx="90567" cy="616558"/>
          </a:xfrm>
          <a:prstGeom prst="rect">
            <a:avLst/>
          </a:prstGeom>
        </p:spPr>
      </p:pic>
      <p:pic>
        <p:nvPicPr>
          <p:cNvPr id="88" name="Image 87">
            <a:extLst>
              <a:ext uri="{FF2B5EF4-FFF2-40B4-BE49-F238E27FC236}">
                <a16:creationId xmlns:a16="http://schemas.microsoft.com/office/drawing/2014/main" id="{456D6E24-DF21-D456-6D8D-F25C255C325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5210" y="2177667"/>
            <a:ext cx="90567" cy="616558"/>
          </a:xfrm>
          <a:prstGeom prst="rect">
            <a:avLst/>
          </a:prstGeom>
        </p:spPr>
      </p:pic>
      <p:pic>
        <p:nvPicPr>
          <p:cNvPr id="89" name="Image 88">
            <a:extLst>
              <a:ext uri="{FF2B5EF4-FFF2-40B4-BE49-F238E27FC236}">
                <a16:creationId xmlns:a16="http://schemas.microsoft.com/office/drawing/2014/main" id="{BF408244-EB16-B685-2F0A-18B323E2807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5777" y="2177667"/>
            <a:ext cx="90567" cy="616558"/>
          </a:xfrm>
          <a:prstGeom prst="rect">
            <a:avLst/>
          </a:prstGeom>
        </p:spPr>
      </p:pic>
      <p:pic>
        <p:nvPicPr>
          <p:cNvPr id="90" name="Image 89">
            <a:extLst>
              <a:ext uri="{FF2B5EF4-FFF2-40B4-BE49-F238E27FC236}">
                <a16:creationId xmlns:a16="http://schemas.microsoft.com/office/drawing/2014/main" id="{92B6C796-9B9D-4670-CAE9-57F09DA3166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6444" y="4381939"/>
            <a:ext cx="90567" cy="616558"/>
          </a:xfrm>
          <a:prstGeom prst="rect">
            <a:avLst/>
          </a:prstGeom>
        </p:spPr>
      </p:pic>
      <p:pic>
        <p:nvPicPr>
          <p:cNvPr id="91" name="Image 90">
            <a:extLst>
              <a:ext uri="{FF2B5EF4-FFF2-40B4-BE49-F238E27FC236}">
                <a16:creationId xmlns:a16="http://schemas.microsoft.com/office/drawing/2014/main" id="{1E33D2E8-24A3-9F64-4F3E-9411AD94DE3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7011" y="4381939"/>
            <a:ext cx="90567" cy="616558"/>
          </a:xfrm>
          <a:prstGeom prst="rect">
            <a:avLst/>
          </a:prstGeom>
        </p:spPr>
      </p:pic>
      <p:pic>
        <p:nvPicPr>
          <p:cNvPr id="92" name="Image 91">
            <a:extLst>
              <a:ext uri="{FF2B5EF4-FFF2-40B4-BE49-F238E27FC236}">
                <a16:creationId xmlns:a16="http://schemas.microsoft.com/office/drawing/2014/main" id="{BF39C251-6194-B60D-E3DC-F83EF5F4927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7578" y="4377759"/>
            <a:ext cx="90567" cy="616558"/>
          </a:xfrm>
          <a:prstGeom prst="rect">
            <a:avLst/>
          </a:prstGeom>
        </p:spPr>
      </p:pic>
      <p:pic>
        <p:nvPicPr>
          <p:cNvPr id="93" name="Image 92">
            <a:extLst>
              <a:ext uri="{FF2B5EF4-FFF2-40B4-BE49-F238E27FC236}">
                <a16:creationId xmlns:a16="http://schemas.microsoft.com/office/drawing/2014/main" id="{53DBA3B9-010F-98EC-AB26-7F0C9EDD052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145" y="4377759"/>
            <a:ext cx="90567" cy="616558"/>
          </a:xfrm>
          <a:prstGeom prst="rect">
            <a:avLst/>
          </a:prstGeom>
        </p:spPr>
      </p:pic>
      <p:pic>
        <p:nvPicPr>
          <p:cNvPr id="94" name="Image 93">
            <a:extLst>
              <a:ext uri="{FF2B5EF4-FFF2-40B4-BE49-F238E27FC236}">
                <a16:creationId xmlns:a16="http://schemas.microsoft.com/office/drawing/2014/main" id="{0E3EB794-0D20-AA61-FF61-63F938C926D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8712" y="4377759"/>
            <a:ext cx="90567" cy="616558"/>
          </a:xfrm>
          <a:prstGeom prst="rect">
            <a:avLst/>
          </a:prstGeom>
        </p:spPr>
      </p:pic>
      <p:pic>
        <p:nvPicPr>
          <p:cNvPr id="95" name="Image 94">
            <a:extLst>
              <a:ext uri="{FF2B5EF4-FFF2-40B4-BE49-F238E27FC236}">
                <a16:creationId xmlns:a16="http://schemas.microsoft.com/office/drawing/2014/main" id="{67C26CCD-891F-53FF-6279-A170F02B204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279" y="4377759"/>
            <a:ext cx="90567" cy="616558"/>
          </a:xfrm>
          <a:prstGeom prst="rect">
            <a:avLst/>
          </a:prstGeom>
        </p:spPr>
      </p:pic>
      <p:pic>
        <p:nvPicPr>
          <p:cNvPr id="96" name="Image 95">
            <a:extLst>
              <a:ext uri="{FF2B5EF4-FFF2-40B4-BE49-F238E27FC236}">
                <a16:creationId xmlns:a16="http://schemas.microsoft.com/office/drawing/2014/main" id="{25C8E2FD-F70C-110A-D3D6-51C7EA0E7B8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9846" y="4378368"/>
            <a:ext cx="90567" cy="616558"/>
          </a:xfrm>
          <a:prstGeom prst="rect">
            <a:avLst/>
          </a:prstGeom>
        </p:spPr>
      </p:pic>
      <p:pic>
        <p:nvPicPr>
          <p:cNvPr id="97" name="Image 96">
            <a:extLst>
              <a:ext uri="{FF2B5EF4-FFF2-40B4-BE49-F238E27FC236}">
                <a16:creationId xmlns:a16="http://schemas.microsoft.com/office/drawing/2014/main" id="{097D548D-E096-0078-D939-56BC4B8E7DC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0413" y="4378368"/>
            <a:ext cx="90567" cy="616558"/>
          </a:xfrm>
          <a:prstGeom prst="rect">
            <a:avLst/>
          </a:prstGeom>
        </p:spPr>
      </p:pic>
      <p:pic>
        <p:nvPicPr>
          <p:cNvPr id="98" name="Image 97">
            <a:extLst>
              <a:ext uri="{FF2B5EF4-FFF2-40B4-BE49-F238E27FC236}">
                <a16:creationId xmlns:a16="http://schemas.microsoft.com/office/drawing/2014/main" id="{56B9EE26-D607-F3C2-33BA-AFCB7FA1968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0980" y="4378368"/>
            <a:ext cx="90567" cy="616558"/>
          </a:xfrm>
          <a:prstGeom prst="rect">
            <a:avLst/>
          </a:prstGeom>
        </p:spPr>
      </p:pic>
      <p:pic>
        <p:nvPicPr>
          <p:cNvPr id="99" name="Image 98">
            <a:extLst>
              <a:ext uri="{FF2B5EF4-FFF2-40B4-BE49-F238E27FC236}">
                <a16:creationId xmlns:a16="http://schemas.microsoft.com/office/drawing/2014/main" id="{FDFBECE3-C155-9262-3075-1FA7548F3BE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1547" y="4378368"/>
            <a:ext cx="90567" cy="616558"/>
          </a:xfrm>
          <a:prstGeom prst="rect">
            <a:avLst/>
          </a:prstGeom>
        </p:spPr>
      </p:pic>
      <p:pic>
        <p:nvPicPr>
          <p:cNvPr id="100" name="Image 99">
            <a:extLst>
              <a:ext uri="{FF2B5EF4-FFF2-40B4-BE49-F238E27FC236}">
                <a16:creationId xmlns:a16="http://schemas.microsoft.com/office/drawing/2014/main" id="{B4E949A3-46F9-C926-A0E5-9726793CECA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6918" y="4381330"/>
            <a:ext cx="90567" cy="616558"/>
          </a:xfrm>
          <a:prstGeom prst="rect">
            <a:avLst/>
          </a:prstGeom>
        </p:spPr>
      </p:pic>
      <p:pic>
        <p:nvPicPr>
          <p:cNvPr id="101" name="Image 100">
            <a:extLst>
              <a:ext uri="{FF2B5EF4-FFF2-40B4-BE49-F238E27FC236}">
                <a16:creationId xmlns:a16="http://schemas.microsoft.com/office/drawing/2014/main" id="{7F1A86D4-6D6C-897F-4A23-E3486A96C98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7485" y="4381330"/>
            <a:ext cx="90567" cy="616558"/>
          </a:xfrm>
          <a:prstGeom prst="rect">
            <a:avLst/>
          </a:prstGeom>
        </p:spPr>
      </p:pic>
      <p:pic>
        <p:nvPicPr>
          <p:cNvPr id="102" name="Image 101">
            <a:extLst>
              <a:ext uri="{FF2B5EF4-FFF2-40B4-BE49-F238E27FC236}">
                <a16:creationId xmlns:a16="http://schemas.microsoft.com/office/drawing/2014/main" id="{E23E6791-6C97-0984-1C34-B2087897B1F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8052" y="4377150"/>
            <a:ext cx="90567" cy="616558"/>
          </a:xfrm>
          <a:prstGeom prst="rect">
            <a:avLst/>
          </a:prstGeom>
        </p:spPr>
      </p:pic>
      <p:pic>
        <p:nvPicPr>
          <p:cNvPr id="103" name="Image 102">
            <a:extLst>
              <a:ext uri="{FF2B5EF4-FFF2-40B4-BE49-F238E27FC236}">
                <a16:creationId xmlns:a16="http://schemas.microsoft.com/office/drawing/2014/main" id="{8FF86560-40D4-DE51-B63F-1194038607F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619" y="4377150"/>
            <a:ext cx="90567" cy="616558"/>
          </a:xfrm>
          <a:prstGeom prst="rect">
            <a:avLst/>
          </a:prstGeom>
        </p:spPr>
      </p:pic>
      <p:pic>
        <p:nvPicPr>
          <p:cNvPr id="104" name="Image 103">
            <a:extLst>
              <a:ext uri="{FF2B5EF4-FFF2-40B4-BE49-F238E27FC236}">
                <a16:creationId xmlns:a16="http://schemas.microsoft.com/office/drawing/2014/main" id="{41756A93-035F-3AC7-7AB1-DA2B2960041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9186" y="4377150"/>
            <a:ext cx="90567" cy="616558"/>
          </a:xfrm>
          <a:prstGeom prst="rect">
            <a:avLst/>
          </a:prstGeom>
        </p:spPr>
      </p:pic>
      <p:pic>
        <p:nvPicPr>
          <p:cNvPr id="105" name="Image 104">
            <a:extLst>
              <a:ext uri="{FF2B5EF4-FFF2-40B4-BE49-F238E27FC236}">
                <a16:creationId xmlns:a16="http://schemas.microsoft.com/office/drawing/2014/main" id="{6AE61C9F-9230-262D-3029-EF9AA5337F3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753" y="4377150"/>
            <a:ext cx="90567" cy="616558"/>
          </a:xfrm>
          <a:prstGeom prst="rect">
            <a:avLst/>
          </a:prstGeom>
        </p:spPr>
      </p:pic>
      <p:pic>
        <p:nvPicPr>
          <p:cNvPr id="106" name="Image 105">
            <a:extLst>
              <a:ext uri="{FF2B5EF4-FFF2-40B4-BE49-F238E27FC236}">
                <a16:creationId xmlns:a16="http://schemas.microsoft.com/office/drawing/2014/main" id="{13E45B38-2E82-5B3F-744E-C68733256D6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0320" y="4377759"/>
            <a:ext cx="90567" cy="616558"/>
          </a:xfrm>
          <a:prstGeom prst="rect">
            <a:avLst/>
          </a:prstGeom>
        </p:spPr>
      </p:pic>
      <p:pic>
        <p:nvPicPr>
          <p:cNvPr id="107" name="Image 106">
            <a:extLst>
              <a:ext uri="{FF2B5EF4-FFF2-40B4-BE49-F238E27FC236}">
                <a16:creationId xmlns:a16="http://schemas.microsoft.com/office/drawing/2014/main" id="{32CCC8EC-2179-8D39-639E-913AFEB8C2F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0887" y="4377759"/>
            <a:ext cx="90567" cy="616558"/>
          </a:xfrm>
          <a:prstGeom prst="rect">
            <a:avLst/>
          </a:prstGeom>
        </p:spPr>
      </p:pic>
      <p:pic>
        <p:nvPicPr>
          <p:cNvPr id="108" name="Image 107">
            <a:extLst>
              <a:ext uri="{FF2B5EF4-FFF2-40B4-BE49-F238E27FC236}">
                <a16:creationId xmlns:a16="http://schemas.microsoft.com/office/drawing/2014/main" id="{F1CD467F-45CE-D0B7-E11F-EC0FD06E853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1454" y="4377759"/>
            <a:ext cx="90567" cy="616558"/>
          </a:xfrm>
          <a:prstGeom prst="rect">
            <a:avLst/>
          </a:prstGeom>
        </p:spPr>
      </p:pic>
      <p:pic>
        <p:nvPicPr>
          <p:cNvPr id="109" name="Image 108">
            <a:extLst>
              <a:ext uri="{FF2B5EF4-FFF2-40B4-BE49-F238E27FC236}">
                <a16:creationId xmlns:a16="http://schemas.microsoft.com/office/drawing/2014/main" id="{23B6B878-75A1-E7B0-348A-6A28161F6E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2021" y="4377759"/>
            <a:ext cx="90567" cy="616558"/>
          </a:xfrm>
          <a:prstGeom prst="rect">
            <a:avLst/>
          </a:prstGeom>
        </p:spPr>
      </p:pic>
      <p:pic>
        <p:nvPicPr>
          <p:cNvPr id="110" name="Image 109">
            <a:extLst>
              <a:ext uri="{FF2B5EF4-FFF2-40B4-BE49-F238E27FC236}">
                <a16:creationId xmlns:a16="http://schemas.microsoft.com/office/drawing/2014/main" id="{CD79D1BB-CA8C-2229-C619-241400F289A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6444" y="2890679"/>
            <a:ext cx="90567" cy="616558"/>
          </a:xfrm>
          <a:prstGeom prst="rect">
            <a:avLst/>
          </a:prstGeom>
        </p:spPr>
      </p:pic>
      <p:pic>
        <p:nvPicPr>
          <p:cNvPr id="111" name="Image 110">
            <a:extLst>
              <a:ext uri="{FF2B5EF4-FFF2-40B4-BE49-F238E27FC236}">
                <a16:creationId xmlns:a16="http://schemas.microsoft.com/office/drawing/2014/main" id="{DD5B7454-804D-3E8D-2673-AB094C79743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7011" y="2890679"/>
            <a:ext cx="90567" cy="616558"/>
          </a:xfrm>
          <a:prstGeom prst="rect">
            <a:avLst/>
          </a:prstGeom>
        </p:spPr>
      </p:pic>
      <p:pic>
        <p:nvPicPr>
          <p:cNvPr id="112" name="Image 111">
            <a:extLst>
              <a:ext uri="{FF2B5EF4-FFF2-40B4-BE49-F238E27FC236}">
                <a16:creationId xmlns:a16="http://schemas.microsoft.com/office/drawing/2014/main" id="{F0AB7EE8-4B94-E2DD-9861-E79F2A6AC7D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7578" y="2886499"/>
            <a:ext cx="90567" cy="616558"/>
          </a:xfrm>
          <a:prstGeom prst="rect">
            <a:avLst/>
          </a:prstGeom>
        </p:spPr>
      </p:pic>
      <p:pic>
        <p:nvPicPr>
          <p:cNvPr id="113" name="Image 112">
            <a:extLst>
              <a:ext uri="{FF2B5EF4-FFF2-40B4-BE49-F238E27FC236}">
                <a16:creationId xmlns:a16="http://schemas.microsoft.com/office/drawing/2014/main" id="{DE46F36B-D255-73B7-D473-168957187B9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145" y="2886499"/>
            <a:ext cx="90567" cy="616558"/>
          </a:xfrm>
          <a:prstGeom prst="rect">
            <a:avLst/>
          </a:prstGeom>
        </p:spPr>
      </p:pic>
      <p:pic>
        <p:nvPicPr>
          <p:cNvPr id="114" name="Image 113">
            <a:extLst>
              <a:ext uri="{FF2B5EF4-FFF2-40B4-BE49-F238E27FC236}">
                <a16:creationId xmlns:a16="http://schemas.microsoft.com/office/drawing/2014/main" id="{8EAE5232-EDA0-A700-1060-68CCC96705A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8712" y="2886499"/>
            <a:ext cx="90567" cy="616558"/>
          </a:xfrm>
          <a:prstGeom prst="rect">
            <a:avLst/>
          </a:prstGeom>
        </p:spPr>
      </p:pic>
      <p:pic>
        <p:nvPicPr>
          <p:cNvPr id="115" name="Image 114">
            <a:extLst>
              <a:ext uri="{FF2B5EF4-FFF2-40B4-BE49-F238E27FC236}">
                <a16:creationId xmlns:a16="http://schemas.microsoft.com/office/drawing/2014/main" id="{3A1C2E85-EFE1-182F-E681-AFDB84E44B4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279" y="2886499"/>
            <a:ext cx="90567" cy="616558"/>
          </a:xfrm>
          <a:prstGeom prst="rect">
            <a:avLst/>
          </a:prstGeom>
        </p:spPr>
      </p:pic>
      <p:pic>
        <p:nvPicPr>
          <p:cNvPr id="116" name="Image 115">
            <a:extLst>
              <a:ext uri="{FF2B5EF4-FFF2-40B4-BE49-F238E27FC236}">
                <a16:creationId xmlns:a16="http://schemas.microsoft.com/office/drawing/2014/main" id="{B8750E54-68F7-C9BD-901B-A32ED334667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9846" y="2887108"/>
            <a:ext cx="90567" cy="616558"/>
          </a:xfrm>
          <a:prstGeom prst="rect">
            <a:avLst/>
          </a:prstGeom>
        </p:spPr>
      </p:pic>
      <p:pic>
        <p:nvPicPr>
          <p:cNvPr id="117" name="Image 116">
            <a:extLst>
              <a:ext uri="{FF2B5EF4-FFF2-40B4-BE49-F238E27FC236}">
                <a16:creationId xmlns:a16="http://schemas.microsoft.com/office/drawing/2014/main" id="{DF1F6C4A-A993-A1CD-1105-52B768D67DE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0413" y="2887108"/>
            <a:ext cx="90567" cy="616558"/>
          </a:xfrm>
          <a:prstGeom prst="rect">
            <a:avLst/>
          </a:prstGeom>
        </p:spPr>
      </p:pic>
      <p:pic>
        <p:nvPicPr>
          <p:cNvPr id="118" name="Image 117">
            <a:extLst>
              <a:ext uri="{FF2B5EF4-FFF2-40B4-BE49-F238E27FC236}">
                <a16:creationId xmlns:a16="http://schemas.microsoft.com/office/drawing/2014/main" id="{EAFDBF40-739A-5C6F-EFB6-AB9A266DB09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0980" y="2887108"/>
            <a:ext cx="90567" cy="616558"/>
          </a:xfrm>
          <a:prstGeom prst="rect">
            <a:avLst/>
          </a:prstGeom>
        </p:spPr>
      </p:pic>
      <p:pic>
        <p:nvPicPr>
          <p:cNvPr id="119" name="Image 118">
            <a:extLst>
              <a:ext uri="{FF2B5EF4-FFF2-40B4-BE49-F238E27FC236}">
                <a16:creationId xmlns:a16="http://schemas.microsoft.com/office/drawing/2014/main" id="{B20E79CC-C3E5-B2CD-0B64-A1E729403AB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1547" y="2887108"/>
            <a:ext cx="90567" cy="616558"/>
          </a:xfrm>
          <a:prstGeom prst="rect">
            <a:avLst/>
          </a:prstGeom>
        </p:spPr>
      </p:pic>
      <p:pic>
        <p:nvPicPr>
          <p:cNvPr id="120" name="Image 119">
            <a:extLst>
              <a:ext uri="{FF2B5EF4-FFF2-40B4-BE49-F238E27FC236}">
                <a16:creationId xmlns:a16="http://schemas.microsoft.com/office/drawing/2014/main" id="{9B82D2E2-51FD-2FF6-EC12-68933CFB6BB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6918" y="2890070"/>
            <a:ext cx="90567" cy="616558"/>
          </a:xfrm>
          <a:prstGeom prst="rect">
            <a:avLst/>
          </a:prstGeom>
        </p:spPr>
      </p:pic>
      <p:pic>
        <p:nvPicPr>
          <p:cNvPr id="121" name="Image 120">
            <a:extLst>
              <a:ext uri="{FF2B5EF4-FFF2-40B4-BE49-F238E27FC236}">
                <a16:creationId xmlns:a16="http://schemas.microsoft.com/office/drawing/2014/main" id="{993CF04B-7E20-3F5D-1841-CEE0F69DF7A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7485" y="2890070"/>
            <a:ext cx="90567" cy="616558"/>
          </a:xfrm>
          <a:prstGeom prst="rect">
            <a:avLst/>
          </a:prstGeom>
        </p:spPr>
      </p:pic>
      <p:pic>
        <p:nvPicPr>
          <p:cNvPr id="122" name="Image 121">
            <a:extLst>
              <a:ext uri="{FF2B5EF4-FFF2-40B4-BE49-F238E27FC236}">
                <a16:creationId xmlns:a16="http://schemas.microsoft.com/office/drawing/2014/main" id="{469D1F4D-9B58-DD90-D113-D60A3DF37CA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8052" y="2885890"/>
            <a:ext cx="90567" cy="616558"/>
          </a:xfrm>
          <a:prstGeom prst="rect">
            <a:avLst/>
          </a:prstGeom>
        </p:spPr>
      </p:pic>
      <p:pic>
        <p:nvPicPr>
          <p:cNvPr id="123" name="Image 122">
            <a:extLst>
              <a:ext uri="{FF2B5EF4-FFF2-40B4-BE49-F238E27FC236}">
                <a16:creationId xmlns:a16="http://schemas.microsoft.com/office/drawing/2014/main" id="{9DC4A327-6A64-3E96-7B74-1411794DE35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619" y="2885890"/>
            <a:ext cx="90567" cy="616558"/>
          </a:xfrm>
          <a:prstGeom prst="rect">
            <a:avLst/>
          </a:prstGeom>
        </p:spPr>
      </p:pic>
      <p:pic>
        <p:nvPicPr>
          <p:cNvPr id="124" name="Image 123">
            <a:extLst>
              <a:ext uri="{FF2B5EF4-FFF2-40B4-BE49-F238E27FC236}">
                <a16:creationId xmlns:a16="http://schemas.microsoft.com/office/drawing/2014/main" id="{93AF0E52-C357-9387-FA7D-31F7FC533A8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9186" y="2885890"/>
            <a:ext cx="90567" cy="616558"/>
          </a:xfrm>
          <a:prstGeom prst="rect">
            <a:avLst/>
          </a:prstGeom>
        </p:spPr>
      </p:pic>
      <p:pic>
        <p:nvPicPr>
          <p:cNvPr id="125" name="Image 124">
            <a:extLst>
              <a:ext uri="{FF2B5EF4-FFF2-40B4-BE49-F238E27FC236}">
                <a16:creationId xmlns:a16="http://schemas.microsoft.com/office/drawing/2014/main" id="{FD563563-DF08-1439-735A-19B5FA40E5D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753" y="2885890"/>
            <a:ext cx="90567" cy="616558"/>
          </a:xfrm>
          <a:prstGeom prst="rect">
            <a:avLst/>
          </a:prstGeom>
        </p:spPr>
      </p:pic>
      <p:pic>
        <p:nvPicPr>
          <p:cNvPr id="126" name="Image 125">
            <a:extLst>
              <a:ext uri="{FF2B5EF4-FFF2-40B4-BE49-F238E27FC236}">
                <a16:creationId xmlns:a16="http://schemas.microsoft.com/office/drawing/2014/main" id="{63537824-8F35-251D-602D-4BEEDD675C7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0320" y="2886499"/>
            <a:ext cx="90567" cy="616558"/>
          </a:xfrm>
          <a:prstGeom prst="rect">
            <a:avLst/>
          </a:prstGeom>
        </p:spPr>
      </p:pic>
      <p:pic>
        <p:nvPicPr>
          <p:cNvPr id="127" name="Image 126">
            <a:extLst>
              <a:ext uri="{FF2B5EF4-FFF2-40B4-BE49-F238E27FC236}">
                <a16:creationId xmlns:a16="http://schemas.microsoft.com/office/drawing/2014/main" id="{BFB355BB-5CB9-6CE0-3055-88B5914141F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0887" y="2886499"/>
            <a:ext cx="90567" cy="616558"/>
          </a:xfrm>
          <a:prstGeom prst="rect">
            <a:avLst/>
          </a:prstGeom>
        </p:spPr>
      </p:pic>
      <p:pic>
        <p:nvPicPr>
          <p:cNvPr id="128" name="Image 127">
            <a:extLst>
              <a:ext uri="{FF2B5EF4-FFF2-40B4-BE49-F238E27FC236}">
                <a16:creationId xmlns:a16="http://schemas.microsoft.com/office/drawing/2014/main" id="{08021D18-45D8-FCD4-43EF-861AAB2F936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1454" y="2886499"/>
            <a:ext cx="90567" cy="616558"/>
          </a:xfrm>
          <a:prstGeom prst="rect">
            <a:avLst/>
          </a:prstGeom>
        </p:spPr>
      </p:pic>
      <p:pic>
        <p:nvPicPr>
          <p:cNvPr id="129" name="Image 128">
            <a:extLst>
              <a:ext uri="{FF2B5EF4-FFF2-40B4-BE49-F238E27FC236}">
                <a16:creationId xmlns:a16="http://schemas.microsoft.com/office/drawing/2014/main" id="{DD475BB1-054F-A8D3-E8DB-620C182BB8F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2021" y="2886499"/>
            <a:ext cx="90567" cy="616558"/>
          </a:xfrm>
          <a:prstGeom prst="rect">
            <a:avLst/>
          </a:prstGeom>
        </p:spPr>
      </p:pic>
      <p:pic>
        <p:nvPicPr>
          <p:cNvPr id="130" name="Image 129">
            <a:extLst>
              <a:ext uri="{FF2B5EF4-FFF2-40B4-BE49-F238E27FC236}">
                <a16:creationId xmlns:a16="http://schemas.microsoft.com/office/drawing/2014/main" id="{4D62E00C-D6A2-C931-3E88-33D8CD1C5E3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6444" y="3603082"/>
            <a:ext cx="90567" cy="616558"/>
          </a:xfrm>
          <a:prstGeom prst="rect">
            <a:avLst/>
          </a:prstGeom>
        </p:spPr>
      </p:pic>
      <p:pic>
        <p:nvPicPr>
          <p:cNvPr id="131" name="Image 130">
            <a:extLst>
              <a:ext uri="{FF2B5EF4-FFF2-40B4-BE49-F238E27FC236}">
                <a16:creationId xmlns:a16="http://schemas.microsoft.com/office/drawing/2014/main" id="{EF5608D1-FCC6-C0A4-BD07-B103F5D4D23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7011" y="3603082"/>
            <a:ext cx="90567" cy="616558"/>
          </a:xfrm>
          <a:prstGeom prst="rect">
            <a:avLst/>
          </a:prstGeom>
        </p:spPr>
      </p:pic>
      <p:pic>
        <p:nvPicPr>
          <p:cNvPr id="132" name="Image 131">
            <a:extLst>
              <a:ext uri="{FF2B5EF4-FFF2-40B4-BE49-F238E27FC236}">
                <a16:creationId xmlns:a16="http://schemas.microsoft.com/office/drawing/2014/main" id="{BFB91EF4-9DA1-6174-0F2A-A5F6755518C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7578" y="3598902"/>
            <a:ext cx="90567" cy="616558"/>
          </a:xfrm>
          <a:prstGeom prst="rect">
            <a:avLst/>
          </a:prstGeom>
        </p:spPr>
      </p:pic>
      <p:pic>
        <p:nvPicPr>
          <p:cNvPr id="133" name="Image 132">
            <a:extLst>
              <a:ext uri="{FF2B5EF4-FFF2-40B4-BE49-F238E27FC236}">
                <a16:creationId xmlns:a16="http://schemas.microsoft.com/office/drawing/2014/main" id="{838BA79D-05D9-E3FE-1266-08D989E3B8F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145" y="3598902"/>
            <a:ext cx="90567" cy="616558"/>
          </a:xfrm>
          <a:prstGeom prst="rect">
            <a:avLst/>
          </a:prstGeom>
        </p:spPr>
      </p:pic>
      <p:pic>
        <p:nvPicPr>
          <p:cNvPr id="134" name="Image 133">
            <a:extLst>
              <a:ext uri="{FF2B5EF4-FFF2-40B4-BE49-F238E27FC236}">
                <a16:creationId xmlns:a16="http://schemas.microsoft.com/office/drawing/2014/main" id="{46FE0095-1C75-A43A-0380-A4C6C0C85AC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8712" y="3598902"/>
            <a:ext cx="90567" cy="616558"/>
          </a:xfrm>
          <a:prstGeom prst="rect">
            <a:avLst/>
          </a:prstGeom>
        </p:spPr>
      </p:pic>
      <p:pic>
        <p:nvPicPr>
          <p:cNvPr id="135" name="Image 134">
            <a:extLst>
              <a:ext uri="{FF2B5EF4-FFF2-40B4-BE49-F238E27FC236}">
                <a16:creationId xmlns:a16="http://schemas.microsoft.com/office/drawing/2014/main" id="{A2005CE7-451B-951E-0ACF-60BF285B3EB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279" y="3598902"/>
            <a:ext cx="90567" cy="616558"/>
          </a:xfrm>
          <a:prstGeom prst="rect">
            <a:avLst/>
          </a:prstGeom>
        </p:spPr>
      </p:pic>
      <p:pic>
        <p:nvPicPr>
          <p:cNvPr id="136" name="Image 135">
            <a:extLst>
              <a:ext uri="{FF2B5EF4-FFF2-40B4-BE49-F238E27FC236}">
                <a16:creationId xmlns:a16="http://schemas.microsoft.com/office/drawing/2014/main" id="{CCE615B4-D1FE-C1D2-9143-238E9C448B2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9846" y="3599511"/>
            <a:ext cx="90567" cy="616558"/>
          </a:xfrm>
          <a:prstGeom prst="rect">
            <a:avLst/>
          </a:prstGeom>
        </p:spPr>
      </p:pic>
      <p:pic>
        <p:nvPicPr>
          <p:cNvPr id="137" name="Image 136">
            <a:extLst>
              <a:ext uri="{FF2B5EF4-FFF2-40B4-BE49-F238E27FC236}">
                <a16:creationId xmlns:a16="http://schemas.microsoft.com/office/drawing/2014/main" id="{F505C57C-7F05-9708-C8F0-448661801D9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0413" y="3599511"/>
            <a:ext cx="90567" cy="616558"/>
          </a:xfrm>
          <a:prstGeom prst="rect">
            <a:avLst/>
          </a:prstGeom>
        </p:spPr>
      </p:pic>
      <p:pic>
        <p:nvPicPr>
          <p:cNvPr id="138" name="Image 137">
            <a:extLst>
              <a:ext uri="{FF2B5EF4-FFF2-40B4-BE49-F238E27FC236}">
                <a16:creationId xmlns:a16="http://schemas.microsoft.com/office/drawing/2014/main" id="{B37BD623-B0C7-A0D0-FCFE-925E8A5FB48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0980" y="3599511"/>
            <a:ext cx="90567" cy="616558"/>
          </a:xfrm>
          <a:prstGeom prst="rect">
            <a:avLst/>
          </a:prstGeom>
        </p:spPr>
      </p:pic>
      <p:pic>
        <p:nvPicPr>
          <p:cNvPr id="139" name="Image 138">
            <a:extLst>
              <a:ext uri="{FF2B5EF4-FFF2-40B4-BE49-F238E27FC236}">
                <a16:creationId xmlns:a16="http://schemas.microsoft.com/office/drawing/2014/main" id="{48CADE91-9B07-5854-6F12-E01F5EEAADD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1547" y="3599511"/>
            <a:ext cx="90567" cy="616558"/>
          </a:xfrm>
          <a:prstGeom prst="rect">
            <a:avLst/>
          </a:prstGeom>
        </p:spPr>
      </p:pic>
      <p:pic>
        <p:nvPicPr>
          <p:cNvPr id="140" name="Image 139">
            <a:extLst>
              <a:ext uri="{FF2B5EF4-FFF2-40B4-BE49-F238E27FC236}">
                <a16:creationId xmlns:a16="http://schemas.microsoft.com/office/drawing/2014/main" id="{15CF3427-FCD3-A924-46FD-3699BF1D197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6918" y="3602473"/>
            <a:ext cx="90567" cy="616558"/>
          </a:xfrm>
          <a:prstGeom prst="rect">
            <a:avLst/>
          </a:prstGeom>
        </p:spPr>
      </p:pic>
      <p:pic>
        <p:nvPicPr>
          <p:cNvPr id="141" name="Image 140">
            <a:extLst>
              <a:ext uri="{FF2B5EF4-FFF2-40B4-BE49-F238E27FC236}">
                <a16:creationId xmlns:a16="http://schemas.microsoft.com/office/drawing/2014/main" id="{0500207E-0A32-D673-7B57-A0406F6BBE3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7485" y="3602473"/>
            <a:ext cx="90567" cy="616558"/>
          </a:xfrm>
          <a:prstGeom prst="rect">
            <a:avLst/>
          </a:prstGeom>
        </p:spPr>
      </p:pic>
      <p:pic>
        <p:nvPicPr>
          <p:cNvPr id="142" name="Image 141">
            <a:extLst>
              <a:ext uri="{FF2B5EF4-FFF2-40B4-BE49-F238E27FC236}">
                <a16:creationId xmlns:a16="http://schemas.microsoft.com/office/drawing/2014/main" id="{CD6C9BF4-DC82-7606-2363-789A6F820C0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8052" y="3598293"/>
            <a:ext cx="90567" cy="616558"/>
          </a:xfrm>
          <a:prstGeom prst="rect">
            <a:avLst/>
          </a:prstGeom>
        </p:spPr>
      </p:pic>
      <p:pic>
        <p:nvPicPr>
          <p:cNvPr id="143" name="Image 142">
            <a:extLst>
              <a:ext uri="{FF2B5EF4-FFF2-40B4-BE49-F238E27FC236}">
                <a16:creationId xmlns:a16="http://schemas.microsoft.com/office/drawing/2014/main" id="{125AE34A-70CE-8B0C-5F5F-845B1C5F377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619" y="3598293"/>
            <a:ext cx="90567" cy="616558"/>
          </a:xfrm>
          <a:prstGeom prst="rect">
            <a:avLst/>
          </a:prstGeom>
        </p:spPr>
      </p:pic>
      <p:pic>
        <p:nvPicPr>
          <p:cNvPr id="144" name="Image 143">
            <a:extLst>
              <a:ext uri="{FF2B5EF4-FFF2-40B4-BE49-F238E27FC236}">
                <a16:creationId xmlns:a16="http://schemas.microsoft.com/office/drawing/2014/main" id="{413586F6-0E9A-6468-D409-2D950B9813E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9186" y="3598293"/>
            <a:ext cx="90567" cy="616558"/>
          </a:xfrm>
          <a:prstGeom prst="rect">
            <a:avLst/>
          </a:prstGeom>
        </p:spPr>
      </p:pic>
      <p:pic>
        <p:nvPicPr>
          <p:cNvPr id="145" name="Image 144">
            <a:extLst>
              <a:ext uri="{FF2B5EF4-FFF2-40B4-BE49-F238E27FC236}">
                <a16:creationId xmlns:a16="http://schemas.microsoft.com/office/drawing/2014/main" id="{1E18D4E0-6440-6CC4-DD3B-7A65C6E028D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753" y="3598293"/>
            <a:ext cx="90567" cy="616558"/>
          </a:xfrm>
          <a:prstGeom prst="rect">
            <a:avLst/>
          </a:prstGeom>
        </p:spPr>
      </p:pic>
      <p:pic>
        <p:nvPicPr>
          <p:cNvPr id="146" name="Image 145">
            <a:extLst>
              <a:ext uri="{FF2B5EF4-FFF2-40B4-BE49-F238E27FC236}">
                <a16:creationId xmlns:a16="http://schemas.microsoft.com/office/drawing/2014/main" id="{FECB368C-FF08-A743-9405-F2CDDB5492C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0320" y="3598902"/>
            <a:ext cx="90567" cy="616558"/>
          </a:xfrm>
          <a:prstGeom prst="rect">
            <a:avLst/>
          </a:prstGeom>
        </p:spPr>
      </p:pic>
      <p:pic>
        <p:nvPicPr>
          <p:cNvPr id="147" name="Image 146">
            <a:extLst>
              <a:ext uri="{FF2B5EF4-FFF2-40B4-BE49-F238E27FC236}">
                <a16:creationId xmlns:a16="http://schemas.microsoft.com/office/drawing/2014/main" id="{0713350E-275D-68CC-AB2C-404802AF36F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0887" y="3598902"/>
            <a:ext cx="90567" cy="616558"/>
          </a:xfrm>
          <a:prstGeom prst="rect">
            <a:avLst/>
          </a:prstGeom>
        </p:spPr>
      </p:pic>
      <p:pic>
        <p:nvPicPr>
          <p:cNvPr id="148" name="Image 147">
            <a:extLst>
              <a:ext uri="{FF2B5EF4-FFF2-40B4-BE49-F238E27FC236}">
                <a16:creationId xmlns:a16="http://schemas.microsoft.com/office/drawing/2014/main" id="{B6B18B37-EE1E-DAFC-99F0-DCC2F377306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1454" y="3598902"/>
            <a:ext cx="90567" cy="616558"/>
          </a:xfrm>
          <a:prstGeom prst="rect">
            <a:avLst/>
          </a:prstGeom>
        </p:spPr>
      </p:pic>
      <p:pic>
        <p:nvPicPr>
          <p:cNvPr id="149" name="Image 148">
            <a:extLst>
              <a:ext uri="{FF2B5EF4-FFF2-40B4-BE49-F238E27FC236}">
                <a16:creationId xmlns:a16="http://schemas.microsoft.com/office/drawing/2014/main" id="{1281BD2B-0F40-C7FD-6AC7-0296111E584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2021" y="3598902"/>
            <a:ext cx="90567" cy="616558"/>
          </a:xfrm>
          <a:prstGeom prst="rect">
            <a:avLst/>
          </a:prstGeom>
        </p:spPr>
      </p:pic>
      <p:sp>
        <p:nvSpPr>
          <p:cNvPr id="3" name="Triangle isocèle 2">
            <a:extLst>
              <a:ext uri="{FF2B5EF4-FFF2-40B4-BE49-F238E27FC236}">
                <a16:creationId xmlns:a16="http://schemas.microsoft.com/office/drawing/2014/main" id="{6C2F3A12-7633-8A37-9B1D-A5E4384B5F50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6741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8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2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5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8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2" fill="hold">
                      <p:stCondLst>
                        <p:cond delay="indefinite"/>
                      </p:stCondLst>
                      <p:childTnLst>
                        <p:par>
                          <p:cTn id="353" fill="hold">
                            <p:stCondLst>
                              <p:cond delay="0"/>
                            </p:stCondLst>
                            <p:childTnLst>
                              <p:par>
                                <p:cTn id="3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4" grpId="0"/>
      <p:bldP spid="45" grpId="0"/>
      <p:bldP spid="4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C9BF40-05E0-7556-5BA3-FFD7890B2F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7DCD79FC-38B0-C10F-F767-45BB8AD8E0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99E343ED-8C04-AE5D-67B4-1152DCEA3F51}"/>
              </a:ext>
            </a:extLst>
          </p:cNvPr>
          <p:cNvSpPr txBox="1"/>
          <p:nvPr/>
        </p:nvSpPr>
        <p:spPr>
          <a:xfrm>
            <a:off x="510931" y="397020"/>
            <a:ext cx="7982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Écris sur ton ardoise le nombre représenté.</a:t>
            </a: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9A55E7C8-EE89-9B13-299E-CD33AD76A1E0}"/>
              </a:ext>
            </a:extLst>
          </p:cNvPr>
          <p:cNvGrpSpPr/>
          <p:nvPr/>
        </p:nvGrpSpPr>
        <p:grpSpPr>
          <a:xfrm>
            <a:off x="988876" y="1412386"/>
            <a:ext cx="1601923" cy="1595705"/>
            <a:chOff x="4522212" y="380312"/>
            <a:chExt cx="3216750" cy="3204263"/>
          </a:xfrm>
        </p:grpSpPr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5426E268-E77E-146A-DD12-071E4F5BF0D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E5A95800-EE97-558E-5057-CD0F7867D22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7A833FD5-D416-9D6E-7E6D-F2CD343AE17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D2D2DDB2-8963-0A8B-4CC3-44F5B2B5BE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16" name="Image 15">
              <a:extLst>
                <a:ext uri="{FF2B5EF4-FFF2-40B4-BE49-F238E27FC236}">
                  <a16:creationId xmlns:a16="http://schemas.microsoft.com/office/drawing/2014/main" id="{07D71CDE-391C-24A5-E694-EC287E1A15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17" name="Image 16">
              <a:extLst>
                <a:ext uri="{FF2B5EF4-FFF2-40B4-BE49-F238E27FC236}">
                  <a16:creationId xmlns:a16="http://schemas.microsoft.com/office/drawing/2014/main" id="{5E768982-C6E3-FD8A-5CBE-6A8347A44DA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18" name="Image 17">
              <a:extLst>
                <a:ext uri="{FF2B5EF4-FFF2-40B4-BE49-F238E27FC236}">
                  <a16:creationId xmlns:a16="http://schemas.microsoft.com/office/drawing/2014/main" id="{EAD92EF9-8005-91FC-8B23-D3C9355F521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19" name="Image 18">
              <a:extLst>
                <a:ext uri="{FF2B5EF4-FFF2-40B4-BE49-F238E27FC236}">
                  <a16:creationId xmlns:a16="http://schemas.microsoft.com/office/drawing/2014/main" id="{21EF69C5-1FC9-4E09-27CD-F9B65B4942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20" name="Image 19">
              <a:extLst>
                <a:ext uri="{FF2B5EF4-FFF2-40B4-BE49-F238E27FC236}">
                  <a16:creationId xmlns:a16="http://schemas.microsoft.com/office/drawing/2014/main" id="{D0DDD9B5-8514-1F2E-FB59-238B97C7351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6C7CE5B4-36C6-CBC9-E53F-C78A70CF98F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pic>
        <p:nvPicPr>
          <p:cNvPr id="3" name="Image 2">
            <a:extLst>
              <a:ext uri="{FF2B5EF4-FFF2-40B4-BE49-F238E27FC236}">
                <a16:creationId xmlns:a16="http://schemas.microsoft.com/office/drawing/2014/main" id="{64C0A5B0-8F7A-C787-9FDA-7221C359F9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5963" y="1637722"/>
            <a:ext cx="1195900" cy="1201274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84B39E12-C031-A70D-3374-580348F285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44" y="1647397"/>
            <a:ext cx="1195900" cy="1201274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4C13F0B3-0D1F-0D15-537F-6C262E5BA9B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325" y="1651306"/>
            <a:ext cx="178165" cy="1212893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85100E10-481C-E4EF-56DA-BD5B79A9CF3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0782" y="1658747"/>
            <a:ext cx="178165" cy="1212893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FDED565E-BA5F-4350-6B52-D4621D93291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7978" y="1658748"/>
            <a:ext cx="178165" cy="1212893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2B902EAE-1636-3AB3-8B74-CC82678BC6A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711" y="1659661"/>
            <a:ext cx="178165" cy="1212893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1B38A746-4809-9CEE-4A4F-7C4B7E81AEB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0854" y="2226587"/>
            <a:ext cx="173786" cy="167102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E5560C18-6419-780C-4395-A9379CAC187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0047" y="2059485"/>
            <a:ext cx="173786" cy="167102"/>
          </a:xfrm>
          <a:prstGeom prst="rect">
            <a:avLst/>
          </a:prstGeom>
        </p:spPr>
      </p:pic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F5377298-9A13-E0D4-9AAB-93660AD7462C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275238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E8D814-A2E3-3519-7EDC-D4AF486BCA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42BA116A-08D8-2ED7-2C32-2CFA21F52C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BAE11787-9305-E435-D13B-73A84D0C570B}"/>
              </a:ext>
            </a:extLst>
          </p:cNvPr>
          <p:cNvSpPr txBox="1"/>
          <p:nvPr/>
        </p:nvSpPr>
        <p:spPr>
          <a:xfrm>
            <a:off x="580512" y="391457"/>
            <a:ext cx="7982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C00000"/>
                </a:solidFill>
              </a:rPr>
              <a:t>Correction</a:t>
            </a: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4BD6EBBC-7417-E13A-D38D-3E97AEBBDA11}"/>
              </a:ext>
            </a:extLst>
          </p:cNvPr>
          <p:cNvGrpSpPr/>
          <p:nvPr/>
        </p:nvGrpSpPr>
        <p:grpSpPr>
          <a:xfrm>
            <a:off x="988876" y="1412386"/>
            <a:ext cx="1601923" cy="1595705"/>
            <a:chOff x="4522212" y="380312"/>
            <a:chExt cx="3216750" cy="3204263"/>
          </a:xfrm>
        </p:grpSpPr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C7AFCBFF-972B-A40F-9189-43B9D164637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41B9EC6F-C7F4-6627-3689-E12E8532E66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B3352416-6E72-5741-15DF-72E7223687F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B8F28511-714F-2A20-F587-2975D80F958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16" name="Image 15">
              <a:extLst>
                <a:ext uri="{FF2B5EF4-FFF2-40B4-BE49-F238E27FC236}">
                  <a16:creationId xmlns:a16="http://schemas.microsoft.com/office/drawing/2014/main" id="{7ECDD10C-0AFE-B014-1DD2-1469186F730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17" name="Image 16">
              <a:extLst>
                <a:ext uri="{FF2B5EF4-FFF2-40B4-BE49-F238E27FC236}">
                  <a16:creationId xmlns:a16="http://schemas.microsoft.com/office/drawing/2014/main" id="{0F33BA91-D5F1-9E21-0D2A-3857F18D743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18" name="Image 17">
              <a:extLst>
                <a:ext uri="{FF2B5EF4-FFF2-40B4-BE49-F238E27FC236}">
                  <a16:creationId xmlns:a16="http://schemas.microsoft.com/office/drawing/2014/main" id="{8613522E-095A-0FE8-017C-42386D47F10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19" name="Image 18">
              <a:extLst>
                <a:ext uri="{FF2B5EF4-FFF2-40B4-BE49-F238E27FC236}">
                  <a16:creationId xmlns:a16="http://schemas.microsoft.com/office/drawing/2014/main" id="{9BEFF7D5-9F8F-D1B8-871F-385E0EEAA4C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20" name="Image 19">
              <a:extLst>
                <a:ext uri="{FF2B5EF4-FFF2-40B4-BE49-F238E27FC236}">
                  <a16:creationId xmlns:a16="http://schemas.microsoft.com/office/drawing/2014/main" id="{8F572778-C331-550D-8CFF-EEFCC6702CA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3D4CBBA3-9D64-5595-BB49-747E9AF2D06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  <p:pic>
        <p:nvPicPr>
          <p:cNvPr id="3" name="Image 2">
            <a:extLst>
              <a:ext uri="{FF2B5EF4-FFF2-40B4-BE49-F238E27FC236}">
                <a16:creationId xmlns:a16="http://schemas.microsoft.com/office/drawing/2014/main" id="{F8D9D987-E247-5D17-25CC-6CDFC0A9FB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5963" y="1637722"/>
            <a:ext cx="1195900" cy="1201274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67796690-7591-F53C-1645-DF22C1A7DF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44" y="1647397"/>
            <a:ext cx="1195900" cy="1201274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9BDC08F8-5C59-201E-6507-4E0DB2F2AF7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325" y="1651306"/>
            <a:ext cx="178165" cy="1212893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039A3E5D-54A7-E962-218F-4E42349DDD8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0782" y="1658747"/>
            <a:ext cx="178165" cy="1212893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3642F335-5E39-85F5-981E-714DAA48B4F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7978" y="1658748"/>
            <a:ext cx="178165" cy="1212893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73DEA02C-170E-1D49-853D-2D6FBAC74E2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711" y="1659661"/>
            <a:ext cx="178165" cy="1212893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1C40B3D6-F47B-A00A-32AC-F2A395823F0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0854" y="2226587"/>
            <a:ext cx="173786" cy="167102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05A2636F-30CE-7DF5-9029-0CAA99E9593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0047" y="2059485"/>
            <a:ext cx="173786" cy="167102"/>
          </a:xfrm>
          <a:prstGeom prst="rect">
            <a:avLst/>
          </a:prstGeom>
        </p:spPr>
      </p:pic>
      <p:grpSp>
        <p:nvGrpSpPr>
          <p:cNvPr id="7" name="Groupe 6">
            <a:extLst>
              <a:ext uri="{FF2B5EF4-FFF2-40B4-BE49-F238E27FC236}">
                <a16:creationId xmlns:a16="http://schemas.microsoft.com/office/drawing/2014/main" id="{72C79BB2-0E1E-0BC9-DA54-A203B0BAA040}"/>
              </a:ext>
            </a:extLst>
          </p:cNvPr>
          <p:cNvGrpSpPr/>
          <p:nvPr/>
        </p:nvGrpSpPr>
        <p:grpSpPr>
          <a:xfrm>
            <a:off x="3446269" y="3536081"/>
            <a:ext cx="1973375" cy="946498"/>
            <a:chOff x="4529348" y="5039317"/>
            <a:chExt cx="1973375" cy="946498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3105490-A393-6C81-C624-EC5E44D8C6EE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1ED20F8-2017-6683-1FB1-C1FA65BC387C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EFEDC5C-CD83-1A67-7AEC-5BE7BDF13306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rgbClr val="FF0000"/>
                  </a:solidFill>
                </a:rPr>
                <a:t>4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71D37CD-3890-796B-EA36-9D7266AF7B4A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rgbClr val="0070C0"/>
                  </a:solidFill>
                </a:rPr>
                <a:t>2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454854A3-E786-BF65-3B2D-5B5FBDF0ED88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914EED10-4AB5-21DB-F113-5750D2F800E2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rgbClr val="00B050"/>
                  </a:solidFill>
                </a:rPr>
                <a:t>2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09EB53BA-185E-0377-DB0E-67237C471EAB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B101D774-9544-74DA-4324-7F987E627FB5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rgbClr val="FFC000"/>
                  </a:solidFill>
                </a:rPr>
                <a:t>1</a:t>
              </a:r>
            </a:p>
          </p:txBody>
        </p:sp>
      </p:grpSp>
      <p:sp>
        <p:nvSpPr>
          <p:cNvPr id="30" name="ZoneTexte 29">
            <a:extLst>
              <a:ext uri="{FF2B5EF4-FFF2-40B4-BE49-F238E27FC236}">
                <a16:creationId xmlns:a16="http://schemas.microsoft.com/office/drawing/2014/main" id="{C9736C45-F4B5-2042-9D95-9AC4E80EBA4A}"/>
              </a:ext>
            </a:extLst>
          </p:cNvPr>
          <p:cNvSpPr txBox="1"/>
          <p:nvPr/>
        </p:nvSpPr>
        <p:spPr>
          <a:xfrm>
            <a:off x="209983" y="5008606"/>
            <a:ext cx="84407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/>
              <a:t>mille-deux-cent-quarante-deux</a:t>
            </a:r>
          </a:p>
        </p:txBody>
      </p:sp>
      <p:sp>
        <p:nvSpPr>
          <p:cNvPr id="31" name="Triangle isocèle 30">
            <a:extLst>
              <a:ext uri="{FF2B5EF4-FFF2-40B4-BE49-F238E27FC236}">
                <a16:creationId xmlns:a16="http://schemas.microsoft.com/office/drawing/2014/main" id="{1AE328D8-096D-A1F2-2420-7823C2A3A395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215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1/2</a:t>
            </a:r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35CE0BAB-7C28-3DE6-8A25-1705BEE44743}"/>
              </a:ext>
            </a:extLst>
          </p:cNvPr>
          <p:cNvGrpSpPr/>
          <p:nvPr/>
        </p:nvGrpSpPr>
        <p:grpSpPr>
          <a:xfrm rot="6293686">
            <a:off x="1812519" y="770288"/>
            <a:ext cx="5518962" cy="5359402"/>
            <a:chOff x="0" y="0"/>
            <a:chExt cx="7780656" cy="7556029"/>
          </a:xfrm>
        </p:grpSpPr>
        <p:sp>
          <p:nvSpPr>
            <p:cNvPr id="12" name="Larme 11">
              <a:extLst>
                <a:ext uri="{FF2B5EF4-FFF2-40B4-BE49-F238E27FC236}">
                  <a16:creationId xmlns:a16="http://schemas.microsoft.com/office/drawing/2014/main" id="{C7F5C525-54D5-94A2-3E11-3968A6C28D97}"/>
                </a:ext>
              </a:extLst>
            </p:cNvPr>
            <p:cNvSpPr/>
            <p:nvPr/>
          </p:nvSpPr>
          <p:spPr>
            <a:xfrm rot="10373980">
              <a:off x="3889717" y="164800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  <p:sp>
          <p:nvSpPr>
            <p:cNvPr id="13" name="Larme 12">
              <a:extLst>
                <a:ext uri="{FF2B5EF4-FFF2-40B4-BE49-F238E27FC236}">
                  <a16:creationId xmlns:a16="http://schemas.microsoft.com/office/drawing/2014/main" id="{AE0660E6-E426-DF17-DB39-1874F58429FA}"/>
                </a:ext>
              </a:extLst>
            </p:cNvPr>
            <p:cNvSpPr/>
            <p:nvPr/>
          </p:nvSpPr>
          <p:spPr>
            <a:xfrm rot="14666085">
              <a:off x="4726867" y="2884969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  <p:sp>
          <p:nvSpPr>
            <p:cNvPr id="14" name="Larme 13">
              <a:extLst>
                <a:ext uri="{FF2B5EF4-FFF2-40B4-BE49-F238E27FC236}">
                  <a16:creationId xmlns:a16="http://schemas.microsoft.com/office/drawing/2014/main" id="{3B79FF9D-5F3A-89C3-3897-772408C3EA16}"/>
                </a:ext>
              </a:extLst>
            </p:cNvPr>
            <p:cNvSpPr/>
            <p:nvPr/>
          </p:nvSpPr>
          <p:spPr>
            <a:xfrm rot="6250950">
              <a:off x="1103117" y="73922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  <p:sp>
          <p:nvSpPr>
            <p:cNvPr id="15" name="Larme 14">
              <a:extLst>
                <a:ext uri="{FF2B5EF4-FFF2-40B4-BE49-F238E27FC236}">
                  <a16:creationId xmlns:a16="http://schemas.microsoft.com/office/drawing/2014/main" id="{4D630516-F085-C0D0-1877-F3712808C789}"/>
                </a:ext>
              </a:extLst>
            </p:cNvPr>
            <p:cNvSpPr/>
            <p:nvPr/>
          </p:nvSpPr>
          <p:spPr>
            <a:xfrm rot="1750620">
              <a:off x="0" y="2767323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  <p:sp>
          <p:nvSpPr>
            <p:cNvPr id="16" name="Larme 15">
              <a:extLst>
                <a:ext uri="{FF2B5EF4-FFF2-40B4-BE49-F238E27FC236}">
                  <a16:creationId xmlns:a16="http://schemas.microsoft.com/office/drawing/2014/main" id="{43DCB9A5-294E-AEF0-ECFF-BDC703F788CF}"/>
                </a:ext>
              </a:extLst>
            </p:cNvPr>
            <p:cNvSpPr/>
            <p:nvPr/>
          </p:nvSpPr>
          <p:spPr>
            <a:xfrm rot="18894661">
              <a:off x="2337632" y="4502240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451AAFCA-D309-B6AE-727C-98EA2E9B9D73}"/>
                </a:ext>
              </a:extLst>
            </p:cNvPr>
            <p:cNvSpPr/>
            <p:nvPr/>
          </p:nvSpPr>
          <p:spPr>
            <a:xfrm rot="2745475">
              <a:off x="2998471" y="2764391"/>
              <a:ext cx="1915185" cy="1915199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</p:grpSp>
      <p:sp>
        <p:nvSpPr>
          <p:cNvPr id="18" name="ZoneTexte 17">
            <a:extLst>
              <a:ext uri="{FF2B5EF4-FFF2-40B4-BE49-F238E27FC236}">
                <a16:creationId xmlns:a16="http://schemas.microsoft.com/office/drawing/2014/main" id="{78CB1DB2-C4E5-3101-D327-77687919FD2D}"/>
              </a:ext>
            </a:extLst>
          </p:cNvPr>
          <p:cNvSpPr txBox="1"/>
          <p:nvPr/>
        </p:nvSpPr>
        <p:spPr>
          <a:xfrm>
            <a:off x="3970286" y="2988324"/>
            <a:ext cx="16190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/>
              <a:t>139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95EE5296-2A69-D740-7385-47AF26736809}"/>
              </a:ext>
            </a:extLst>
          </p:cNvPr>
          <p:cNvSpPr txBox="1"/>
          <p:nvPr/>
        </p:nvSpPr>
        <p:spPr>
          <a:xfrm>
            <a:off x="3640155" y="1490954"/>
            <a:ext cx="2594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100 + 30 + 9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5F9C8E0B-1DD4-3EBE-94C8-53DC65E6E306}"/>
              </a:ext>
            </a:extLst>
          </p:cNvPr>
          <p:cNvSpPr txBox="1"/>
          <p:nvPr/>
        </p:nvSpPr>
        <p:spPr>
          <a:xfrm>
            <a:off x="4805336" y="4743946"/>
            <a:ext cx="2225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130&lt; 139 &lt;140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403758CA-DE3B-776D-00B3-F4BD55DBE3EE}"/>
              </a:ext>
            </a:extLst>
          </p:cNvPr>
          <p:cNvSpPr txBox="1"/>
          <p:nvPr/>
        </p:nvSpPr>
        <p:spPr>
          <a:xfrm>
            <a:off x="3052257" y="6223781"/>
            <a:ext cx="36422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70C0"/>
                </a:solidFill>
                <a:latin typeface="Cursive standard" pitchFamily="2" charset="0"/>
              </a:rPr>
              <a:t>cent-trente-neuf</a:t>
            </a:r>
          </a:p>
        </p:txBody>
      </p:sp>
      <p:grpSp>
        <p:nvGrpSpPr>
          <p:cNvPr id="48" name="Groupe 47">
            <a:extLst>
              <a:ext uri="{FF2B5EF4-FFF2-40B4-BE49-F238E27FC236}">
                <a16:creationId xmlns:a16="http://schemas.microsoft.com/office/drawing/2014/main" id="{5FA137BD-066D-47AA-D53D-7D0123237C8E}"/>
              </a:ext>
            </a:extLst>
          </p:cNvPr>
          <p:cNvGrpSpPr/>
          <p:nvPr/>
        </p:nvGrpSpPr>
        <p:grpSpPr>
          <a:xfrm>
            <a:off x="2284151" y="2579556"/>
            <a:ext cx="1544649" cy="843776"/>
            <a:chOff x="1777195" y="2125214"/>
            <a:chExt cx="2029597" cy="1108683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C35A17B-19AB-D64E-40D8-B033BF6C4B70}"/>
                </a:ext>
              </a:extLst>
            </p:cNvPr>
            <p:cNvSpPr/>
            <p:nvPr/>
          </p:nvSpPr>
          <p:spPr>
            <a:xfrm>
              <a:off x="2971536" y="2153897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E2EA189B-9EA4-C718-2DC9-F988F1BF4B5C}"/>
                </a:ext>
              </a:extLst>
            </p:cNvPr>
            <p:cNvSpPr/>
            <p:nvPr/>
          </p:nvSpPr>
          <p:spPr>
            <a:xfrm>
              <a:off x="3148931" y="2153897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E3830C5F-1A55-E485-9DDC-2EF84703CEB3}"/>
                </a:ext>
              </a:extLst>
            </p:cNvPr>
            <p:cNvSpPr/>
            <p:nvPr/>
          </p:nvSpPr>
          <p:spPr>
            <a:xfrm>
              <a:off x="3698234" y="267809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DF4AF426-304F-0A36-5233-75EE713AAD9F}"/>
                </a:ext>
              </a:extLst>
            </p:cNvPr>
            <p:cNvSpPr/>
            <p:nvPr/>
          </p:nvSpPr>
          <p:spPr>
            <a:xfrm>
              <a:off x="3547779" y="285589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0346525B-FFEB-B665-187F-C8962F3B51BB}"/>
                </a:ext>
              </a:extLst>
            </p:cNvPr>
            <p:cNvSpPr/>
            <p:nvPr/>
          </p:nvSpPr>
          <p:spPr>
            <a:xfrm>
              <a:off x="3698234" y="285589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9D104DE0-E014-69FF-18D8-E8D5F40A6601}"/>
                </a:ext>
              </a:extLst>
            </p:cNvPr>
            <p:cNvSpPr/>
            <p:nvPr/>
          </p:nvSpPr>
          <p:spPr>
            <a:xfrm>
              <a:off x="3547779" y="303369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9011A699-C16F-4BC4-1FE8-C593E9277A8B}"/>
                </a:ext>
              </a:extLst>
            </p:cNvPr>
            <p:cNvSpPr/>
            <p:nvPr/>
          </p:nvSpPr>
          <p:spPr>
            <a:xfrm>
              <a:off x="3310264" y="2153897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64549B8C-AD7C-F28E-FB06-1BAFD1E4B2DC}"/>
                </a:ext>
              </a:extLst>
            </p:cNvPr>
            <p:cNvSpPr/>
            <p:nvPr/>
          </p:nvSpPr>
          <p:spPr>
            <a:xfrm>
              <a:off x="3548337" y="232249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B69A9F86-212C-FFD5-AB0D-4D81D34587B2}"/>
                </a:ext>
              </a:extLst>
            </p:cNvPr>
            <p:cNvSpPr/>
            <p:nvPr/>
          </p:nvSpPr>
          <p:spPr>
            <a:xfrm>
              <a:off x="3698792" y="232249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2BF38878-DA10-DBBC-9E14-33F1B569096B}"/>
                </a:ext>
              </a:extLst>
            </p:cNvPr>
            <p:cNvSpPr/>
            <p:nvPr/>
          </p:nvSpPr>
          <p:spPr>
            <a:xfrm>
              <a:off x="3548337" y="250029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5FB33D72-0797-94FA-8A27-DEFC07A51825}"/>
                </a:ext>
              </a:extLst>
            </p:cNvPr>
            <p:cNvSpPr/>
            <p:nvPr/>
          </p:nvSpPr>
          <p:spPr>
            <a:xfrm>
              <a:off x="3698792" y="250029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CEDAAAEA-2EEC-7706-9FC5-62097A049205}"/>
                </a:ext>
              </a:extLst>
            </p:cNvPr>
            <p:cNvSpPr/>
            <p:nvPr/>
          </p:nvSpPr>
          <p:spPr>
            <a:xfrm>
              <a:off x="3548337" y="267809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CBEB1E82-027D-F90B-A99D-EA8CD6040CC8}"/>
                </a:ext>
              </a:extLst>
            </p:cNvPr>
            <p:cNvSpPr/>
            <p:nvPr/>
          </p:nvSpPr>
          <p:spPr>
            <a:xfrm>
              <a:off x="1777195" y="2125214"/>
              <a:ext cx="1080000" cy="1080000"/>
            </a:xfrm>
            <a:prstGeom prst="rect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aphicFrame>
        <p:nvGraphicFramePr>
          <p:cNvPr id="44" name="Tableau 43">
            <a:extLst>
              <a:ext uri="{FF2B5EF4-FFF2-40B4-BE49-F238E27FC236}">
                <a16:creationId xmlns:a16="http://schemas.microsoft.com/office/drawing/2014/main" id="{0AD45C88-1573-09DB-155F-66EC12FC5A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079386"/>
              </p:ext>
            </p:extLst>
          </p:nvPr>
        </p:nvGraphicFramePr>
        <p:xfrm>
          <a:off x="3196810" y="4616958"/>
          <a:ext cx="359410" cy="686426"/>
        </p:xfrm>
        <a:graphic>
          <a:graphicData uri="http://schemas.openxmlformats.org/drawingml/2006/table">
            <a:tbl>
              <a:tblPr firstRow="1" firstCol="1" bandRow="1"/>
              <a:tblGrid>
                <a:gridCol w="359410">
                  <a:extLst>
                    <a:ext uri="{9D8B030D-6E8A-4147-A177-3AD203B41FA5}">
                      <a16:colId xmlns:a16="http://schemas.microsoft.com/office/drawing/2014/main" val="3107339175"/>
                    </a:ext>
                  </a:extLst>
                </a:gridCol>
              </a:tblGrid>
              <a:tr h="310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000" b="1" kern="1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fr-FR" sz="1100" kern="10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3524227"/>
                  </a:ext>
                </a:extLst>
              </a:tr>
              <a:tr h="374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400" kern="1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28704"/>
                  </a:ext>
                </a:extLst>
              </a:tr>
            </a:tbl>
          </a:graphicData>
        </a:graphic>
      </p:graphicFrame>
      <p:graphicFrame>
        <p:nvGraphicFramePr>
          <p:cNvPr id="45" name="Tableau 44">
            <a:extLst>
              <a:ext uri="{FF2B5EF4-FFF2-40B4-BE49-F238E27FC236}">
                <a16:creationId xmlns:a16="http://schemas.microsoft.com/office/drawing/2014/main" id="{5A9F912D-61A0-DDFF-40EB-2663F8F064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58517"/>
              </p:ext>
            </p:extLst>
          </p:nvPr>
        </p:nvGraphicFramePr>
        <p:xfrm>
          <a:off x="3556959" y="4616958"/>
          <a:ext cx="679354" cy="685673"/>
        </p:xfrm>
        <a:graphic>
          <a:graphicData uri="http://schemas.openxmlformats.org/drawingml/2006/table">
            <a:tbl>
              <a:tblPr firstRow="1" firstCol="1" bandRow="1"/>
              <a:tblGrid>
                <a:gridCol w="339677">
                  <a:extLst>
                    <a:ext uri="{9D8B030D-6E8A-4147-A177-3AD203B41FA5}">
                      <a16:colId xmlns:a16="http://schemas.microsoft.com/office/drawing/2014/main" val="737131982"/>
                    </a:ext>
                  </a:extLst>
                </a:gridCol>
                <a:gridCol w="339677">
                  <a:extLst>
                    <a:ext uri="{9D8B030D-6E8A-4147-A177-3AD203B41FA5}">
                      <a16:colId xmlns:a16="http://schemas.microsoft.com/office/drawing/2014/main" val="3107339175"/>
                    </a:ext>
                  </a:extLst>
                </a:gridCol>
              </a:tblGrid>
              <a:tr h="3073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000" b="1" kern="10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000" b="1" kern="1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3524227"/>
                  </a:ext>
                </a:extLst>
              </a:tr>
              <a:tr h="3687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400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400" kern="1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28704"/>
                  </a:ext>
                </a:extLst>
              </a:tr>
            </a:tbl>
          </a:graphicData>
        </a:graphic>
      </p:graphicFrame>
      <p:sp>
        <p:nvSpPr>
          <p:cNvPr id="46" name="ZoneTexte 45">
            <a:extLst>
              <a:ext uri="{FF2B5EF4-FFF2-40B4-BE49-F238E27FC236}">
                <a16:creationId xmlns:a16="http://schemas.microsoft.com/office/drawing/2014/main" id="{020E79CC-0862-27EF-0840-24B76FD639A8}"/>
              </a:ext>
            </a:extLst>
          </p:cNvPr>
          <p:cNvSpPr txBox="1"/>
          <p:nvPr/>
        </p:nvSpPr>
        <p:spPr>
          <a:xfrm>
            <a:off x="5555245" y="2674267"/>
            <a:ext cx="17234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1 × 100 </a:t>
            </a:r>
          </a:p>
          <a:p>
            <a:r>
              <a:rPr lang="fr-FR" sz="2400" dirty="0">
                <a:solidFill>
                  <a:srgbClr val="0070C0"/>
                </a:solidFill>
              </a:rPr>
              <a:t>+ 3 × 10 + 9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9" grpId="0"/>
      <p:bldP spid="30" grpId="0"/>
      <p:bldP spid="31" grpId="0"/>
      <p:bldP spid="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4E31E5-49FC-5FFA-80FA-5B7DA1EC66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CD6763BB-2D3A-8AB4-6F13-F0F775D918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2/2</a:t>
            </a:r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710196BB-C319-596E-4CDA-47491B77C66A}"/>
              </a:ext>
            </a:extLst>
          </p:cNvPr>
          <p:cNvGrpSpPr/>
          <p:nvPr/>
        </p:nvGrpSpPr>
        <p:grpSpPr>
          <a:xfrm rot="6293686">
            <a:off x="1812519" y="822735"/>
            <a:ext cx="5518962" cy="5359402"/>
            <a:chOff x="0" y="0"/>
            <a:chExt cx="7780656" cy="7556029"/>
          </a:xfrm>
        </p:grpSpPr>
        <p:sp>
          <p:nvSpPr>
            <p:cNvPr id="12" name="Larme 11">
              <a:extLst>
                <a:ext uri="{FF2B5EF4-FFF2-40B4-BE49-F238E27FC236}">
                  <a16:creationId xmlns:a16="http://schemas.microsoft.com/office/drawing/2014/main" id="{E46BABDB-83CA-9375-EAEE-90C08A85E859}"/>
                </a:ext>
              </a:extLst>
            </p:cNvPr>
            <p:cNvSpPr/>
            <p:nvPr/>
          </p:nvSpPr>
          <p:spPr>
            <a:xfrm rot="10373980">
              <a:off x="3889717" y="164800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  <p:sp>
          <p:nvSpPr>
            <p:cNvPr id="13" name="Larme 12">
              <a:extLst>
                <a:ext uri="{FF2B5EF4-FFF2-40B4-BE49-F238E27FC236}">
                  <a16:creationId xmlns:a16="http://schemas.microsoft.com/office/drawing/2014/main" id="{A167E0CD-E0DC-E9C7-D953-8E55378128EB}"/>
                </a:ext>
              </a:extLst>
            </p:cNvPr>
            <p:cNvSpPr/>
            <p:nvPr/>
          </p:nvSpPr>
          <p:spPr>
            <a:xfrm rot="14666085">
              <a:off x="4726867" y="2884969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  <p:sp>
          <p:nvSpPr>
            <p:cNvPr id="14" name="Larme 13">
              <a:extLst>
                <a:ext uri="{FF2B5EF4-FFF2-40B4-BE49-F238E27FC236}">
                  <a16:creationId xmlns:a16="http://schemas.microsoft.com/office/drawing/2014/main" id="{1BB97014-388D-631F-8B28-058F687755A0}"/>
                </a:ext>
              </a:extLst>
            </p:cNvPr>
            <p:cNvSpPr/>
            <p:nvPr/>
          </p:nvSpPr>
          <p:spPr>
            <a:xfrm rot="6250950">
              <a:off x="1103117" y="73922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  <p:sp>
          <p:nvSpPr>
            <p:cNvPr id="15" name="Larme 14">
              <a:extLst>
                <a:ext uri="{FF2B5EF4-FFF2-40B4-BE49-F238E27FC236}">
                  <a16:creationId xmlns:a16="http://schemas.microsoft.com/office/drawing/2014/main" id="{208D81E7-0706-4C08-E03F-8715797438CD}"/>
                </a:ext>
              </a:extLst>
            </p:cNvPr>
            <p:cNvSpPr/>
            <p:nvPr/>
          </p:nvSpPr>
          <p:spPr>
            <a:xfrm rot="1750620">
              <a:off x="0" y="2767323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  <p:sp>
          <p:nvSpPr>
            <p:cNvPr id="16" name="Larme 15">
              <a:extLst>
                <a:ext uri="{FF2B5EF4-FFF2-40B4-BE49-F238E27FC236}">
                  <a16:creationId xmlns:a16="http://schemas.microsoft.com/office/drawing/2014/main" id="{D29A101D-2AD5-D1D4-E305-83D1A668E06D}"/>
                </a:ext>
              </a:extLst>
            </p:cNvPr>
            <p:cNvSpPr/>
            <p:nvPr/>
          </p:nvSpPr>
          <p:spPr>
            <a:xfrm rot="18894661">
              <a:off x="2337632" y="4502240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18BED2AE-4607-ED82-F6B6-101C19CAFCA2}"/>
                </a:ext>
              </a:extLst>
            </p:cNvPr>
            <p:cNvSpPr/>
            <p:nvPr/>
          </p:nvSpPr>
          <p:spPr>
            <a:xfrm rot="2745475">
              <a:off x="2998471" y="2764391"/>
              <a:ext cx="1915185" cy="1915199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</p:grpSp>
      <p:sp>
        <p:nvSpPr>
          <p:cNvPr id="18" name="ZoneTexte 17">
            <a:extLst>
              <a:ext uri="{FF2B5EF4-FFF2-40B4-BE49-F238E27FC236}">
                <a16:creationId xmlns:a16="http://schemas.microsoft.com/office/drawing/2014/main" id="{718D719B-1308-69F2-C190-3DEE5D79F81E}"/>
              </a:ext>
            </a:extLst>
          </p:cNvPr>
          <p:cNvSpPr txBox="1"/>
          <p:nvPr/>
        </p:nvSpPr>
        <p:spPr>
          <a:xfrm>
            <a:off x="3970286" y="2988324"/>
            <a:ext cx="16190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/>
              <a:t>315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258310FF-FA6B-FB5E-325B-E5F339E2E7A5}"/>
              </a:ext>
            </a:extLst>
          </p:cNvPr>
          <p:cNvSpPr txBox="1"/>
          <p:nvPr/>
        </p:nvSpPr>
        <p:spPr>
          <a:xfrm>
            <a:off x="3649679" y="1601564"/>
            <a:ext cx="2594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300 + 10 + 5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FA166958-93CA-7324-494C-3C9D1FD7D075}"/>
              </a:ext>
            </a:extLst>
          </p:cNvPr>
          <p:cNvSpPr txBox="1"/>
          <p:nvPr/>
        </p:nvSpPr>
        <p:spPr>
          <a:xfrm>
            <a:off x="4773646" y="4767217"/>
            <a:ext cx="25941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310 &lt; 315&lt; 320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F42EE291-3830-941B-D87F-7A2BCB9AC18E}"/>
              </a:ext>
            </a:extLst>
          </p:cNvPr>
          <p:cNvSpPr txBox="1"/>
          <p:nvPr/>
        </p:nvSpPr>
        <p:spPr>
          <a:xfrm>
            <a:off x="3361041" y="6115257"/>
            <a:ext cx="3198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70C0"/>
                </a:solidFill>
                <a:latin typeface="Cursive standard" pitchFamily="2" charset="0"/>
              </a:rPr>
              <a:t>trois-cent-quinze</a:t>
            </a:r>
          </a:p>
        </p:txBody>
      </p:sp>
      <p:graphicFrame>
        <p:nvGraphicFramePr>
          <p:cNvPr id="44" name="Tableau 43">
            <a:extLst>
              <a:ext uri="{FF2B5EF4-FFF2-40B4-BE49-F238E27FC236}">
                <a16:creationId xmlns:a16="http://schemas.microsoft.com/office/drawing/2014/main" id="{874BF4A5-6716-DEFA-D7C0-26A9CED6D1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1111356"/>
              </p:ext>
            </p:extLst>
          </p:nvPr>
        </p:nvGraphicFramePr>
        <p:xfrm>
          <a:off x="3285805" y="4660052"/>
          <a:ext cx="339677" cy="685673"/>
        </p:xfrm>
        <a:graphic>
          <a:graphicData uri="http://schemas.openxmlformats.org/drawingml/2006/table">
            <a:tbl>
              <a:tblPr firstRow="1" firstCol="1" bandRow="1"/>
              <a:tblGrid>
                <a:gridCol w="339677">
                  <a:extLst>
                    <a:ext uri="{9D8B030D-6E8A-4147-A177-3AD203B41FA5}">
                      <a16:colId xmlns:a16="http://schemas.microsoft.com/office/drawing/2014/main" val="3107339175"/>
                    </a:ext>
                  </a:extLst>
                </a:gridCol>
              </a:tblGrid>
              <a:tr h="2496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000" b="1" kern="1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fr-FR" sz="1100" kern="10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3524227"/>
                  </a:ext>
                </a:extLst>
              </a:tr>
              <a:tr h="2996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400" kern="1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28704"/>
                  </a:ext>
                </a:extLst>
              </a:tr>
            </a:tbl>
          </a:graphicData>
        </a:graphic>
      </p:graphicFrame>
      <p:graphicFrame>
        <p:nvGraphicFramePr>
          <p:cNvPr id="45" name="Tableau 44">
            <a:extLst>
              <a:ext uri="{FF2B5EF4-FFF2-40B4-BE49-F238E27FC236}">
                <a16:creationId xmlns:a16="http://schemas.microsoft.com/office/drawing/2014/main" id="{7A15ADCE-E393-23FF-AE50-B2C8B89745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7922588"/>
              </p:ext>
            </p:extLst>
          </p:nvPr>
        </p:nvGraphicFramePr>
        <p:xfrm>
          <a:off x="3613948" y="4660298"/>
          <a:ext cx="644588" cy="685673"/>
        </p:xfrm>
        <a:graphic>
          <a:graphicData uri="http://schemas.openxmlformats.org/drawingml/2006/table">
            <a:tbl>
              <a:tblPr firstRow="1" firstCol="1" bandRow="1"/>
              <a:tblGrid>
                <a:gridCol w="322294">
                  <a:extLst>
                    <a:ext uri="{9D8B030D-6E8A-4147-A177-3AD203B41FA5}">
                      <a16:colId xmlns:a16="http://schemas.microsoft.com/office/drawing/2014/main" val="737131982"/>
                    </a:ext>
                  </a:extLst>
                </a:gridCol>
                <a:gridCol w="322294">
                  <a:extLst>
                    <a:ext uri="{9D8B030D-6E8A-4147-A177-3AD203B41FA5}">
                      <a16:colId xmlns:a16="http://schemas.microsoft.com/office/drawing/2014/main" val="3107339175"/>
                    </a:ext>
                  </a:extLst>
                </a:gridCol>
              </a:tblGrid>
              <a:tr h="2957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000" b="1" kern="10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000" b="1" kern="1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3524227"/>
                  </a:ext>
                </a:extLst>
              </a:tr>
              <a:tr h="3549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400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400" kern="1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28704"/>
                  </a:ext>
                </a:extLst>
              </a:tr>
            </a:tbl>
          </a:graphicData>
        </a:graphic>
      </p:graphicFrame>
      <p:sp>
        <p:nvSpPr>
          <p:cNvPr id="46" name="ZoneTexte 45">
            <a:extLst>
              <a:ext uri="{FF2B5EF4-FFF2-40B4-BE49-F238E27FC236}">
                <a16:creationId xmlns:a16="http://schemas.microsoft.com/office/drawing/2014/main" id="{0ED2EBF0-B68A-DBF0-DC6F-D98127351603}"/>
              </a:ext>
            </a:extLst>
          </p:cNvPr>
          <p:cNvSpPr txBox="1"/>
          <p:nvPr/>
        </p:nvSpPr>
        <p:spPr>
          <a:xfrm>
            <a:off x="5707259" y="2504884"/>
            <a:ext cx="13202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3 × 100 </a:t>
            </a:r>
          </a:p>
          <a:p>
            <a:r>
              <a:rPr lang="fr-FR" sz="2400" dirty="0">
                <a:solidFill>
                  <a:srgbClr val="0070C0"/>
                </a:solidFill>
              </a:rPr>
              <a:t>+ 1 × 10 </a:t>
            </a:r>
          </a:p>
          <a:p>
            <a:r>
              <a:rPr lang="fr-FR" sz="2400" dirty="0">
                <a:solidFill>
                  <a:srgbClr val="0070C0"/>
                </a:solidFill>
              </a:rPr>
              <a:t>+ 1 × 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14EAF19-F36F-F1D8-4FC9-DC0382CC84DD}"/>
              </a:ext>
            </a:extLst>
          </p:cNvPr>
          <p:cNvSpPr/>
          <p:nvPr/>
        </p:nvSpPr>
        <p:spPr>
          <a:xfrm>
            <a:off x="3527545" y="3029699"/>
            <a:ext cx="72000" cy="54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D5F2722-3230-36C9-894A-E94D4C32B116}"/>
              </a:ext>
            </a:extLst>
          </p:cNvPr>
          <p:cNvSpPr/>
          <p:nvPr/>
        </p:nvSpPr>
        <p:spPr>
          <a:xfrm>
            <a:off x="2246490" y="2995178"/>
            <a:ext cx="540000" cy="54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D35A462-BE6E-045B-A0C8-188D5A883BC8}"/>
              </a:ext>
            </a:extLst>
          </p:cNvPr>
          <p:cNvSpPr/>
          <p:nvPr/>
        </p:nvSpPr>
        <p:spPr>
          <a:xfrm>
            <a:off x="2899737" y="2995178"/>
            <a:ext cx="540000" cy="54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4AE631C-3C81-E42B-09A5-ED5CF1CE71F0}"/>
              </a:ext>
            </a:extLst>
          </p:cNvPr>
          <p:cNvSpPr/>
          <p:nvPr/>
        </p:nvSpPr>
        <p:spPr>
          <a:xfrm>
            <a:off x="2887225" y="2396893"/>
            <a:ext cx="540000" cy="54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FFDF777B-C9D2-695D-4790-633AF575F3FC}"/>
              </a:ext>
            </a:extLst>
          </p:cNvPr>
          <p:cNvSpPr/>
          <p:nvPr/>
        </p:nvSpPr>
        <p:spPr>
          <a:xfrm>
            <a:off x="3676082" y="3466951"/>
            <a:ext cx="60466" cy="6306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1495E4DF-0E90-69CA-4A15-E2D2C56A3887}"/>
              </a:ext>
            </a:extLst>
          </p:cNvPr>
          <p:cNvSpPr/>
          <p:nvPr/>
        </p:nvSpPr>
        <p:spPr>
          <a:xfrm>
            <a:off x="3676082" y="3379007"/>
            <a:ext cx="60466" cy="6306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5DCD2113-0A6F-DA6E-4B69-F9B6A099F77A}"/>
              </a:ext>
            </a:extLst>
          </p:cNvPr>
          <p:cNvSpPr/>
          <p:nvPr/>
        </p:nvSpPr>
        <p:spPr>
          <a:xfrm>
            <a:off x="3676082" y="3287831"/>
            <a:ext cx="60466" cy="6306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5EFB8A07-04AF-DFE2-0EE3-56C8B669BE28}"/>
              </a:ext>
            </a:extLst>
          </p:cNvPr>
          <p:cNvSpPr/>
          <p:nvPr/>
        </p:nvSpPr>
        <p:spPr>
          <a:xfrm>
            <a:off x="3676082" y="3197984"/>
            <a:ext cx="60466" cy="6306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A481253F-695D-DF67-814E-81FDE0CAFC06}"/>
              </a:ext>
            </a:extLst>
          </p:cNvPr>
          <p:cNvSpPr/>
          <p:nvPr/>
        </p:nvSpPr>
        <p:spPr>
          <a:xfrm>
            <a:off x="3676082" y="3111549"/>
            <a:ext cx="60466" cy="6306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46283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9" grpId="0"/>
      <p:bldP spid="31" grpId="0"/>
      <p:bldP spid="46" grpId="0"/>
      <p:bldP spid="2" grpId="0" animBg="1"/>
      <p:bldP spid="6" grpId="0" animBg="1"/>
      <p:bldP spid="7" grpId="0" animBg="1"/>
      <p:bldP spid="33" grpId="0" animBg="1"/>
      <p:bldP spid="35" grpId="0" animBg="1"/>
      <p:bldP spid="60" grpId="0" animBg="1"/>
      <p:bldP spid="61" grpId="0" animBg="1"/>
      <p:bldP spid="62" grpId="0" animBg="1"/>
      <p:bldP spid="6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AC231A-5E08-A8DF-6E1D-F28ADD6FD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AEE18E16-E0C6-2DA5-4C76-3446836A69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5" name="Image 24">
            <a:extLst>
              <a:ext uri="{FF2B5EF4-FFF2-40B4-BE49-F238E27FC236}">
                <a16:creationId xmlns:a16="http://schemas.microsoft.com/office/drawing/2014/main" id="{0BB90605-ADF5-7AA9-06E9-5E2EC3BF42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6942" y="1260383"/>
            <a:ext cx="1075168" cy="1080000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1A8AB56F-AD6B-22CA-C0C8-296C6B09367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2346" y="3977429"/>
            <a:ext cx="173786" cy="167102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347B4F1B-01E9-3D40-00D7-DF9F46EB629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7384" y="1819166"/>
            <a:ext cx="158644" cy="1080000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78F0117F-B413-FD64-8D38-9E5AEA8D75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452" y="1246609"/>
            <a:ext cx="1075168" cy="1080000"/>
          </a:xfrm>
          <a:prstGeom prst="rect">
            <a:avLst/>
          </a:prstGeom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F16D1EC6-3152-A8D5-0001-EAB617374D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900" y="1246609"/>
            <a:ext cx="1075168" cy="1080000"/>
          </a:xfrm>
          <a:prstGeom prst="rect">
            <a:avLst/>
          </a:prstGeom>
        </p:spPr>
      </p:pic>
      <p:pic>
        <p:nvPicPr>
          <p:cNvPr id="33" name="Image 32">
            <a:extLst>
              <a:ext uri="{FF2B5EF4-FFF2-40B4-BE49-F238E27FC236}">
                <a16:creationId xmlns:a16="http://schemas.microsoft.com/office/drawing/2014/main" id="{0FA35388-7005-21C4-C2DC-D269116D756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5207" y="1819166"/>
            <a:ext cx="158644" cy="1080000"/>
          </a:xfrm>
          <a:prstGeom prst="rect">
            <a:avLst/>
          </a:prstGeom>
        </p:spPr>
      </p:pic>
      <p:pic>
        <p:nvPicPr>
          <p:cNvPr id="34" name="Image 33">
            <a:extLst>
              <a:ext uri="{FF2B5EF4-FFF2-40B4-BE49-F238E27FC236}">
                <a16:creationId xmlns:a16="http://schemas.microsoft.com/office/drawing/2014/main" id="{7CE65C88-5FEE-E123-68DC-A437603ECB1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188" y="3810399"/>
            <a:ext cx="173786" cy="167102"/>
          </a:xfrm>
          <a:prstGeom prst="rect">
            <a:avLst/>
          </a:prstGeom>
        </p:spPr>
      </p:pic>
      <p:pic>
        <p:nvPicPr>
          <p:cNvPr id="35" name="Image 34">
            <a:extLst>
              <a:ext uri="{FF2B5EF4-FFF2-40B4-BE49-F238E27FC236}">
                <a16:creationId xmlns:a16="http://schemas.microsoft.com/office/drawing/2014/main" id="{F70D1A7F-C724-218A-00A7-9B429F1C8AA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188" y="3643369"/>
            <a:ext cx="173786" cy="167102"/>
          </a:xfrm>
          <a:prstGeom prst="rect">
            <a:avLst/>
          </a:prstGeom>
        </p:spPr>
      </p:pic>
      <p:pic>
        <p:nvPicPr>
          <p:cNvPr id="36" name="Image 35">
            <a:extLst>
              <a:ext uri="{FF2B5EF4-FFF2-40B4-BE49-F238E27FC236}">
                <a16:creationId xmlns:a16="http://schemas.microsoft.com/office/drawing/2014/main" id="{70DC0F44-E525-53DF-C4DC-5AC127BCF39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995" y="3476267"/>
            <a:ext cx="173786" cy="167102"/>
          </a:xfrm>
          <a:prstGeom prst="rect">
            <a:avLst/>
          </a:prstGeom>
        </p:spPr>
      </p:pic>
      <p:pic>
        <p:nvPicPr>
          <p:cNvPr id="37" name="Image 36">
            <a:extLst>
              <a:ext uri="{FF2B5EF4-FFF2-40B4-BE49-F238E27FC236}">
                <a16:creationId xmlns:a16="http://schemas.microsoft.com/office/drawing/2014/main" id="{EAD7A7BC-57C0-33DA-4B9A-A5662B78D04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030" y="1825320"/>
            <a:ext cx="158644" cy="1080000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EAD96C56-AE53-8897-6A01-ED94D91E9C3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853" y="1819166"/>
            <a:ext cx="158644" cy="1080000"/>
          </a:xfrm>
          <a:prstGeom prst="rect">
            <a:avLst/>
          </a:prstGeom>
        </p:spPr>
      </p:pic>
      <p:pic>
        <p:nvPicPr>
          <p:cNvPr id="39" name="Image 38">
            <a:extLst>
              <a:ext uri="{FF2B5EF4-FFF2-40B4-BE49-F238E27FC236}">
                <a16:creationId xmlns:a16="http://schemas.microsoft.com/office/drawing/2014/main" id="{83CFDCE6-A10F-D6D3-AFEB-A7C34216AB6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188" y="3309165"/>
            <a:ext cx="173786" cy="167102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8FD30C2D-C635-9337-4C7D-2D0AEEA268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6942" y="2522386"/>
            <a:ext cx="1075168" cy="1080000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883699BF-8E94-7744-5F8F-26436ADAA4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452" y="2508612"/>
            <a:ext cx="1075168" cy="1080000"/>
          </a:xfrm>
          <a:prstGeom prst="rect">
            <a:avLst/>
          </a:prstGeom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AC2E5788-48F1-E246-3856-24542E16D1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900" y="2508612"/>
            <a:ext cx="1075168" cy="1080000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DE936ECB-4E6D-58C8-5E20-5730FB3B0A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6942" y="3798163"/>
            <a:ext cx="1075168" cy="1080000"/>
          </a:xfrm>
          <a:prstGeom prst="rect">
            <a:avLst/>
          </a:prstGeom>
        </p:spPr>
      </p:pic>
      <p:pic>
        <p:nvPicPr>
          <p:cNvPr id="47" name="Image 46">
            <a:extLst>
              <a:ext uri="{FF2B5EF4-FFF2-40B4-BE49-F238E27FC236}">
                <a16:creationId xmlns:a16="http://schemas.microsoft.com/office/drawing/2014/main" id="{DE45BCF5-9808-302E-842A-D155680B28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452" y="3784389"/>
            <a:ext cx="1075168" cy="1080000"/>
          </a:xfrm>
          <a:prstGeom prst="rect">
            <a:avLst/>
          </a:prstGeom>
        </p:spPr>
      </p:pic>
      <p:pic>
        <p:nvPicPr>
          <p:cNvPr id="48" name="Image 47">
            <a:extLst>
              <a:ext uri="{FF2B5EF4-FFF2-40B4-BE49-F238E27FC236}">
                <a16:creationId xmlns:a16="http://schemas.microsoft.com/office/drawing/2014/main" id="{22CF7DC1-8569-0304-D4DB-5E9DD1F0FD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900" y="3784389"/>
            <a:ext cx="1075168" cy="1080000"/>
          </a:xfrm>
          <a:prstGeom prst="rect">
            <a:avLst/>
          </a:prstGeom>
        </p:spPr>
      </p:pic>
      <p:sp>
        <p:nvSpPr>
          <p:cNvPr id="49" name="ZoneTexte 48">
            <a:extLst>
              <a:ext uri="{FF2B5EF4-FFF2-40B4-BE49-F238E27FC236}">
                <a16:creationId xmlns:a16="http://schemas.microsoft.com/office/drawing/2014/main" id="{FB5E94E2-ED57-9495-E6D8-2252C6935B22}"/>
              </a:ext>
            </a:extLst>
          </p:cNvPr>
          <p:cNvSpPr txBox="1"/>
          <p:nvPr/>
        </p:nvSpPr>
        <p:spPr>
          <a:xfrm>
            <a:off x="492223" y="397020"/>
            <a:ext cx="66370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Écris le nombre représenté sur ton ardoise.</a:t>
            </a:r>
          </a:p>
        </p:txBody>
      </p:sp>
      <p:pic>
        <p:nvPicPr>
          <p:cNvPr id="50" name="Image 49">
            <a:extLst>
              <a:ext uri="{FF2B5EF4-FFF2-40B4-BE49-F238E27FC236}">
                <a16:creationId xmlns:a16="http://schemas.microsoft.com/office/drawing/2014/main" id="{9FBE7959-159D-6E1C-EC89-927D4689AA1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8676" y="1819166"/>
            <a:ext cx="158644" cy="1080000"/>
          </a:xfrm>
          <a:prstGeom prst="rect">
            <a:avLst/>
          </a:prstGeom>
        </p:spPr>
      </p:pic>
      <p:pic>
        <p:nvPicPr>
          <p:cNvPr id="51" name="Image 50">
            <a:extLst>
              <a:ext uri="{FF2B5EF4-FFF2-40B4-BE49-F238E27FC236}">
                <a16:creationId xmlns:a16="http://schemas.microsoft.com/office/drawing/2014/main" id="{1B7A68C5-692D-C391-4ED7-6CC773F0634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934" y="1819166"/>
            <a:ext cx="158644" cy="1080000"/>
          </a:xfrm>
          <a:prstGeom prst="rect">
            <a:avLst/>
          </a:prstGeom>
        </p:spPr>
      </p:pic>
      <p:pic>
        <p:nvPicPr>
          <p:cNvPr id="52" name="Image 51">
            <a:extLst>
              <a:ext uri="{FF2B5EF4-FFF2-40B4-BE49-F238E27FC236}">
                <a16:creationId xmlns:a16="http://schemas.microsoft.com/office/drawing/2014/main" id="{D112BC8D-351F-1892-5103-A514850983B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8757" y="1819166"/>
            <a:ext cx="158644" cy="1080000"/>
          </a:xfrm>
          <a:prstGeom prst="rect">
            <a:avLst/>
          </a:prstGeom>
        </p:spPr>
      </p:pic>
      <p:pic>
        <p:nvPicPr>
          <p:cNvPr id="53" name="Image 52">
            <a:extLst>
              <a:ext uri="{FF2B5EF4-FFF2-40B4-BE49-F238E27FC236}">
                <a16:creationId xmlns:a16="http://schemas.microsoft.com/office/drawing/2014/main" id="{273131D2-795B-44DF-5416-C8E867E1022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6580" y="1825320"/>
            <a:ext cx="158644" cy="1080000"/>
          </a:xfrm>
          <a:prstGeom prst="rect">
            <a:avLst/>
          </a:prstGeom>
        </p:spPr>
      </p:pic>
      <p:pic>
        <p:nvPicPr>
          <p:cNvPr id="54" name="Image 53">
            <a:extLst>
              <a:ext uri="{FF2B5EF4-FFF2-40B4-BE49-F238E27FC236}">
                <a16:creationId xmlns:a16="http://schemas.microsoft.com/office/drawing/2014/main" id="{ACA91CA1-3659-2865-A239-ABDCDB070D4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403" y="1819166"/>
            <a:ext cx="158644" cy="1080000"/>
          </a:xfrm>
          <a:prstGeom prst="rect">
            <a:avLst/>
          </a:prstGeom>
        </p:spPr>
      </p:pic>
      <p:pic>
        <p:nvPicPr>
          <p:cNvPr id="57" name="Image 56">
            <a:extLst>
              <a:ext uri="{FF2B5EF4-FFF2-40B4-BE49-F238E27FC236}">
                <a16:creationId xmlns:a16="http://schemas.microsoft.com/office/drawing/2014/main" id="{212D42BA-7CF0-1404-9B56-E1C55648C34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381" y="3810399"/>
            <a:ext cx="173786" cy="167102"/>
          </a:xfrm>
          <a:prstGeom prst="rect">
            <a:avLst/>
          </a:prstGeom>
        </p:spPr>
      </p:pic>
      <p:pic>
        <p:nvPicPr>
          <p:cNvPr id="58" name="Image 57">
            <a:extLst>
              <a:ext uri="{FF2B5EF4-FFF2-40B4-BE49-F238E27FC236}">
                <a16:creationId xmlns:a16="http://schemas.microsoft.com/office/drawing/2014/main" id="{59F4E3BE-A04F-56CF-154D-45EBDD68298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381" y="3643369"/>
            <a:ext cx="173786" cy="167102"/>
          </a:xfrm>
          <a:prstGeom prst="rect">
            <a:avLst/>
          </a:prstGeom>
        </p:spPr>
      </p:pic>
      <p:pic>
        <p:nvPicPr>
          <p:cNvPr id="59" name="Image 58">
            <a:extLst>
              <a:ext uri="{FF2B5EF4-FFF2-40B4-BE49-F238E27FC236}">
                <a16:creationId xmlns:a16="http://schemas.microsoft.com/office/drawing/2014/main" id="{3E887059-D2AD-D33E-2130-694BFEC3D19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4188" y="3476267"/>
            <a:ext cx="173786" cy="167102"/>
          </a:xfrm>
          <a:prstGeom prst="rect">
            <a:avLst/>
          </a:prstGeom>
        </p:spPr>
      </p:pic>
      <p:pic>
        <p:nvPicPr>
          <p:cNvPr id="60" name="Image 59">
            <a:extLst>
              <a:ext uri="{FF2B5EF4-FFF2-40B4-BE49-F238E27FC236}">
                <a16:creationId xmlns:a16="http://schemas.microsoft.com/office/drawing/2014/main" id="{91F33D32-331C-AA6E-1B3B-4FC94BAC085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381" y="3309165"/>
            <a:ext cx="173786" cy="167102"/>
          </a:xfrm>
          <a:prstGeom prst="rect">
            <a:avLst/>
          </a:prstGeom>
        </p:spPr>
      </p:pic>
      <p:sp>
        <p:nvSpPr>
          <p:cNvPr id="2" name="Triangle isocèle 1">
            <a:extLst>
              <a:ext uri="{FF2B5EF4-FFF2-40B4-BE49-F238E27FC236}">
                <a16:creationId xmlns:a16="http://schemas.microsoft.com/office/drawing/2014/main" id="{BB1A3411-47B3-49EC-F5D4-EC546615574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6985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35F97B-70C2-F14D-22F7-AED053C1CC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7C4BDC02-5F31-0D23-6715-B5482BB549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5" name="Image 24">
            <a:extLst>
              <a:ext uri="{FF2B5EF4-FFF2-40B4-BE49-F238E27FC236}">
                <a16:creationId xmlns:a16="http://schemas.microsoft.com/office/drawing/2014/main" id="{E5CF7460-D48B-3EDE-36BE-7BF8199FEC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6942" y="1260383"/>
            <a:ext cx="1075168" cy="1080000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41F78503-E956-AB11-C847-522EFDE6246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2346" y="3977429"/>
            <a:ext cx="173786" cy="167102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50145281-2888-628C-72BC-9A8B8404FEA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7384" y="1819166"/>
            <a:ext cx="158644" cy="1080000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21C7A83A-5BC6-45E1-373C-E9707D3405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452" y="1246609"/>
            <a:ext cx="1075168" cy="1080000"/>
          </a:xfrm>
          <a:prstGeom prst="rect">
            <a:avLst/>
          </a:prstGeom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B2EDB529-2F3B-C18C-FFDC-E09AE85B19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900" y="1246609"/>
            <a:ext cx="1075168" cy="1080000"/>
          </a:xfrm>
          <a:prstGeom prst="rect">
            <a:avLst/>
          </a:prstGeom>
        </p:spPr>
      </p:pic>
      <p:pic>
        <p:nvPicPr>
          <p:cNvPr id="33" name="Image 32">
            <a:extLst>
              <a:ext uri="{FF2B5EF4-FFF2-40B4-BE49-F238E27FC236}">
                <a16:creationId xmlns:a16="http://schemas.microsoft.com/office/drawing/2014/main" id="{24D51EC0-2821-0CBD-8979-C379AB6C439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5207" y="1819166"/>
            <a:ext cx="158644" cy="1080000"/>
          </a:xfrm>
          <a:prstGeom prst="rect">
            <a:avLst/>
          </a:prstGeom>
        </p:spPr>
      </p:pic>
      <p:pic>
        <p:nvPicPr>
          <p:cNvPr id="34" name="Image 33">
            <a:extLst>
              <a:ext uri="{FF2B5EF4-FFF2-40B4-BE49-F238E27FC236}">
                <a16:creationId xmlns:a16="http://schemas.microsoft.com/office/drawing/2014/main" id="{F45CE98F-A037-3A4F-1001-890B1C32623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188" y="3810399"/>
            <a:ext cx="173786" cy="167102"/>
          </a:xfrm>
          <a:prstGeom prst="rect">
            <a:avLst/>
          </a:prstGeom>
        </p:spPr>
      </p:pic>
      <p:pic>
        <p:nvPicPr>
          <p:cNvPr id="35" name="Image 34">
            <a:extLst>
              <a:ext uri="{FF2B5EF4-FFF2-40B4-BE49-F238E27FC236}">
                <a16:creationId xmlns:a16="http://schemas.microsoft.com/office/drawing/2014/main" id="{BE97AF93-6C68-762A-0402-FA40B268917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188" y="3643369"/>
            <a:ext cx="173786" cy="167102"/>
          </a:xfrm>
          <a:prstGeom prst="rect">
            <a:avLst/>
          </a:prstGeom>
        </p:spPr>
      </p:pic>
      <p:pic>
        <p:nvPicPr>
          <p:cNvPr id="36" name="Image 35">
            <a:extLst>
              <a:ext uri="{FF2B5EF4-FFF2-40B4-BE49-F238E27FC236}">
                <a16:creationId xmlns:a16="http://schemas.microsoft.com/office/drawing/2014/main" id="{5A24F805-2325-B002-BFDE-F9121C9C2F4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995" y="3476267"/>
            <a:ext cx="173786" cy="167102"/>
          </a:xfrm>
          <a:prstGeom prst="rect">
            <a:avLst/>
          </a:prstGeom>
        </p:spPr>
      </p:pic>
      <p:pic>
        <p:nvPicPr>
          <p:cNvPr id="37" name="Image 36">
            <a:extLst>
              <a:ext uri="{FF2B5EF4-FFF2-40B4-BE49-F238E27FC236}">
                <a16:creationId xmlns:a16="http://schemas.microsoft.com/office/drawing/2014/main" id="{FFAF09AD-646B-68A9-01F0-4C173E74FF1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030" y="1825320"/>
            <a:ext cx="158644" cy="1080000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4A396898-030B-DA5E-E6C5-DBF5E24ECE7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853" y="1819166"/>
            <a:ext cx="158644" cy="1080000"/>
          </a:xfrm>
          <a:prstGeom prst="rect">
            <a:avLst/>
          </a:prstGeom>
        </p:spPr>
      </p:pic>
      <p:pic>
        <p:nvPicPr>
          <p:cNvPr id="39" name="Image 38">
            <a:extLst>
              <a:ext uri="{FF2B5EF4-FFF2-40B4-BE49-F238E27FC236}">
                <a16:creationId xmlns:a16="http://schemas.microsoft.com/office/drawing/2014/main" id="{E40C5F49-9F07-BB97-9907-3C5F39DAFC0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188" y="3309165"/>
            <a:ext cx="173786" cy="167102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65D0DCA1-25FA-B1F6-97E0-C10514EABA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6942" y="2522386"/>
            <a:ext cx="1075168" cy="1080000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3589552C-F246-3CF0-5A82-F9D2F1E263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452" y="2508612"/>
            <a:ext cx="1075168" cy="1080000"/>
          </a:xfrm>
          <a:prstGeom prst="rect">
            <a:avLst/>
          </a:prstGeom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45E1B644-9FD9-C91F-A61D-18B92DAD5C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900" y="2508612"/>
            <a:ext cx="1075168" cy="1080000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A36E66EA-2158-049B-796B-7443374E59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6942" y="3798163"/>
            <a:ext cx="1075168" cy="1080000"/>
          </a:xfrm>
          <a:prstGeom prst="rect">
            <a:avLst/>
          </a:prstGeom>
        </p:spPr>
      </p:pic>
      <p:pic>
        <p:nvPicPr>
          <p:cNvPr id="47" name="Image 46">
            <a:extLst>
              <a:ext uri="{FF2B5EF4-FFF2-40B4-BE49-F238E27FC236}">
                <a16:creationId xmlns:a16="http://schemas.microsoft.com/office/drawing/2014/main" id="{932D244B-E34A-8085-60B7-51808B9F7C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452" y="3784389"/>
            <a:ext cx="1075168" cy="1080000"/>
          </a:xfrm>
          <a:prstGeom prst="rect">
            <a:avLst/>
          </a:prstGeom>
        </p:spPr>
      </p:pic>
      <p:pic>
        <p:nvPicPr>
          <p:cNvPr id="48" name="Image 47">
            <a:extLst>
              <a:ext uri="{FF2B5EF4-FFF2-40B4-BE49-F238E27FC236}">
                <a16:creationId xmlns:a16="http://schemas.microsoft.com/office/drawing/2014/main" id="{4C9A56B8-DBA3-92B3-4938-E606CA77BE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900" y="3784389"/>
            <a:ext cx="1075168" cy="1080000"/>
          </a:xfrm>
          <a:prstGeom prst="rect">
            <a:avLst/>
          </a:prstGeom>
        </p:spPr>
      </p:pic>
      <p:sp>
        <p:nvSpPr>
          <p:cNvPr id="49" name="ZoneTexte 48">
            <a:extLst>
              <a:ext uri="{FF2B5EF4-FFF2-40B4-BE49-F238E27FC236}">
                <a16:creationId xmlns:a16="http://schemas.microsoft.com/office/drawing/2014/main" id="{C316615D-FD1C-DBC9-5B4B-D17D31A07DE0}"/>
              </a:ext>
            </a:extLst>
          </p:cNvPr>
          <p:cNvSpPr txBox="1"/>
          <p:nvPr/>
        </p:nvSpPr>
        <p:spPr>
          <a:xfrm>
            <a:off x="529862" y="397020"/>
            <a:ext cx="1495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C00000"/>
                </a:solidFill>
              </a:rPr>
              <a:t>Réponse</a:t>
            </a:r>
          </a:p>
        </p:txBody>
      </p:sp>
      <p:pic>
        <p:nvPicPr>
          <p:cNvPr id="50" name="Image 49">
            <a:extLst>
              <a:ext uri="{FF2B5EF4-FFF2-40B4-BE49-F238E27FC236}">
                <a16:creationId xmlns:a16="http://schemas.microsoft.com/office/drawing/2014/main" id="{85211FE1-754D-E16D-5770-37152E8C6C2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8676" y="1819166"/>
            <a:ext cx="158644" cy="1080000"/>
          </a:xfrm>
          <a:prstGeom prst="rect">
            <a:avLst/>
          </a:prstGeom>
        </p:spPr>
      </p:pic>
      <p:pic>
        <p:nvPicPr>
          <p:cNvPr id="51" name="Image 50">
            <a:extLst>
              <a:ext uri="{FF2B5EF4-FFF2-40B4-BE49-F238E27FC236}">
                <a16:creationId xmlns:a16="http://schemas.microsoft.com/office/drawing/2014/main" id="{1ECD296E-AFC5-91FA-6295-BD959700F6C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934" y="1819166"/>
            <a:ext cx="158644" cy="1080000"/>
          </a:xfrm>
          <a:prstGeom prst="rect">
            <a:avLst/>
          </a:prstGeom>
        </p:spPr>
      </p:pic>
      <p:pic>
        <p:nvPicPr>
          <p:cNvPr id="52" name="Image 51">
            <a:extLst>
              <a:ext uri="{FF2B5EF4-FFF2-40B4-BE49-F238E27FC236}">
                <a16:creationId xmlns:a16="http://schemas.microsoft.com/office/drawing/2014/main" id="{6A721717-CE16-F4DA-62E7-C04F796ED30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8757" y="1819166"/>
            <a:ext cx="158644" cy="1080000"/>
          </a:xfrm>
          <a:prstGeom prst="rect">
            <a:avLst/>
          </a:prstGeom>
        </p:spPr>
      </p:pic>
      <p:pic>
        <p:nvPicPr>
          <p:cNvPr id="53" name="Image 52">
            <a:extLst>
              <a:ext uri="{FF2B5EF4-FFF2-40B4-BE49-F238E27FC236}">
                <a16:creationId xmlns:a16="http://schemas.microsoft.com/office/drawing/2014/main" id="{7C16CD2C-0DFE-856A-C56E-D5EB95DA918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6580" y="1825320"/>
            <a:ext cx="158644" cy="1080000"/>
          </a:xfrm>
          <a:prstGeom prst="rect">
            <a:avLst/>
          </a:prstGeom>
        </p:spPr>
      </p:pic>
      <p:pic>
        <p:nvPicPr>
          <p:cNvPr id="54" name="Image 53">
            <a:extLst>
              <a:ext uri="{FF2B5EF4-FFF2-40B4-BE49-F238E27FC236}">
                <a16:creationId xmlns:a16="http://schemas.microsoft.com/office/drawing/2014/main" id="{099CB50F-3E6E-C51C-3961-67A0A15DD40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403" y="1819166"/>
            <a:ext cx="158644" cy="1080000"/>
          </a:xfrm>
          <a:prstGeom prst="rect">
            <a:avLst/>
          </a:prstGeom>
        </p:spPr>
      </p:pic>
      <p:pic>
        <p:nvPicPr>
          <p:cNvPr id="57" name="Image 56">
            <a:extLst>
              <a:ext uri="{FF2B5EF4-FFF2-40B4-BE49-F238E27FC236}">
                <a16:creationId xmlns:a16="http://schemas.microsoft.com/office/drawing/2014/main" id="{4ED51BB2-B88D-C11F-ADD0-6A7CE7A114F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381" y="3810399"/>
            <a:ext cx="173786" cy="167102"/>
          </a:xfrm>
          <a:prstGeom prst="rect">
            <a:avLst/>
          </a:prstGeom>
        </p:spPr>
      </p:pic>
      <p:pic>
        <p:nvPicPr>
          <p:cNvPr id="58" name="Image 57">
            <a:extLst>
              <a:ext uri="{FF2B5EF4-FFF2-40B4-BE49-F238E27FC236}">
                <a16:creationId xmlns:a16="http://schemas.microsoft.com/office/drawing/2014/main" id="{B3DF03EA-7BB3-1E4A-F232-8159577635E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381" y="3643369"/>
            <a:ext cx="173786" cy="167102"/>
          </a:xfrm>
          <a:prstGeom prst="rect">
            <a:avLst/>
          </a:prstGeom>
        </p:spPr>
      </p:pic>
      <p:pic>
        <p:nvPicPr>
          <p:cNvPr id="59" name="Image 58">
            <a:extLst>
              <a:ext uri="{FF2B5EF4-FFF2-40B4-BE49-F238E27FC236}">
                <a16:creationId xmlns:a16="http://schemas.microsoft.com/office/drawing/2014/main" id="{F91D9378-E12F-3966-DAB6-7D7D562D924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4188" y="3476267"/>
            <a:ext cx="173786" cy="167102"/>
          </a:xfrm>
          <a:prstGeom prst="rect">
            <a:avLst/>
          </a:prstGeom>
        </p:spPr>
      </p:pic>
      <p:pic>
        <p:nvPicPr>
          <p:cNvPr id="60" name="Image 59">
            <a:extLst>
              <a:ext uri="{FF2B5EF4-FFF2-40B4-BE49-F238E27FC236}">
                <a16:creationId xmlns:a16="http://schemas.microsoft.com/office/drawing/2014/main" id="{2C59911B-11A9-1F88-44E5-3F524D4A6A4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381" y="3309165"/>
            <a:ext cx="173786" cy="167102"/>
          </a:xfrm>
          <a:prstGeom prst="rect">
            <a:avLst/>
          </a:prstGeom>
        </p:spPr>
      </p:pic>
      <p:grpSp>
        <p:nvGrpSpPr>
          <p:cNvPr id="4" name="Groupe 3">
            <a:extLst>
              <a:ext uri="{FF2B5EF4-FFF2-40B4-BE49-F238E27FC236}">
                <a16:creationId xmlns:a16="http://schemas.microsoft.com/office/drawing/2014/main" id="{1F6E16A1-5D49-C216-EC5C-609ADF789C37}"/>
              </a:ext>
            </a:extLst>
          </p:cNvPr>
          <p:cNvGrpSpPr/>
          <p:nvPr/>
        </p:nvGrpSpPr>
        <p:grpSpPr>
          <a:xfrm>
            <a:off x="4761322" y="4645693"/>
            <a:ext cx="2661158" cy="1701342"/>
            <a:chOff x="3373883" y="4524967"/>
            <a:chExt cx="1475472" cy="789049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62B272F0-B0E9-8E1B-134F-1A529C987011}"/>
                </a:ext>
              </a:extLst>
            </p:cNvPr>
            <p:cNvSpPr/>
            <p:nvPr/>
          </p:nvSpPr>
          <p:spPr>
            <a:xfrm>
              <a:off x="3863393" y="4524967"/>
              <a:ext cx="492981" cy="288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F803644-F9E7-56CE-BB5F-EF45AC078E56}"/>
                </a:ext>
              </a:extLst>
            </p:cNvPr>
            <p:cNvSpPr/>
            <p:nvPr/>
          </p:nvSpPr>
          <p:spPr>
            <a:xfrm>
              <a:off x="4356374" y="4524967"/>
              <a:ext cx="492981" cy="288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6E36D75-FFDE-BB4D-D3A6-730FA3FA7CD1}"/>
                </a:ext>
              </a:extLst>
            </p:cNvPr>
            <p:cNvSpPr/>
            <p:nvPr/>
          </p:nvSpPr>
          <p:spPr>
            <a:xfrm>
              <a:off x="3863393" y="4812967"/>
              <a:ext cx="492981" cy="50104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rgbClr val="FF0000"/>
                  </a:solidFill>
                </a:rPr>
                <a:t>9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1BA1586-0AB7-A7DD-CFEF-B796FB27BFB2}"/>
                </a:ext>
              </a:extLst>
            </p:cNvPr>
            <p:cNvSpPr/>
            <p:nvPr/>
          </p:nvSpPr>
          <p:spPr>
            <a:xfrm>
              <a:off x="4356374" y="4812967"/>
              <a:ext cx="492981" cy="50104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rgbClr val="0070C0"/>
                  </a:solidFill>
                </a:rPr>
                <a:t>9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6680FFC-55A5-8FD1-8F05-EE403FE23176}"/>
                </a:ext>
              </a:extLst>
            </p:cNvPr>
            <p:cNvSpPr/>
            <p:nvPr/>
          </p:nvSpPr>
          <p:spPr>
            <a:xfrm>
              <a:off x="3373883" y="4524967"/>
              <a:ext cx="492981" cy="28833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C46429D-7958-4361-B8D2-4CB268522F09}"/>
                </a:ext>
              </a:extLst>
            </p:cNvPr>
            <p:cNvSpPr/>
            <p:nvPr/>
          </p:nvSpPr>
          <p:spPr>
            <a:xfrm>
              <a:off x="3373883" y="4812967"/>
              <a:ext cx="492981" cy="50104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rgbClr val="00B050"/>
                  </a:solidFill>
                </a:rPr>
                <a:t>9</a:t>
              </a:r>
            </a:p>
          </p:txBody>
        </p:sp>
      </p:grpSp>
      <p:sp>
        <p:nvSpPr>
          <p:cNvPr id="2" name="Triangle isocèle 1">
            <a:extLst>
              <a:ext uri="{FF2B5EF4-FFF2-40B4-BE49-F238E27FC236}">
                <a16:creationId xmlns:a16="http://schemas.microsoft.com/office/drawing/2014/main" id="{507F5268-11F9-190E-96D9-FA5DF25E5625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5206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FB3926-EB5D-1328-8715-4346D70207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2316A1A1-61A5-B1B2-68FE-C5A982B152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5" name="Image 24">
            <a:extLst>
              <a:ext uri="{FF2B5EF4-FFF2-40B4-BE49-F238E27FC236}">
                <a16:creationId xmlns:a16="http://schemas.microsoft.com/office/drawing/2014/main" id="{FAB0A7EC-0A75-82A8-5840-7966EC88BB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1617" y="1559984"/>
            <a:ext cx="1075168" cy="1080000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4F931ADF-218E-52A4-FC41-919BE3E0F81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2346" y="3977429"/>
            <a:ext cx="173786" cy="167102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3F354C9B-434D-2A36-89CE-07539F194F2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7384" y="1819166"/>
            <a:ext cx="158644" cy="1080000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F46EA98E-2315-5CAA-12EB-D1F53DC4B3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7127" y="1546210"/>
            <a:ext cx="1075168" cy="1080000"/>
          </a:xfrm>
          <a:prstGeom prst="rect">
            <a:avLst/>
          </a:prstGeom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23C16139-86CA-A4FC-4C55-70A2853DC6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75" y="1546210"/>
            <a:ext cx="1075168" cy="1080000"/>
          </a:xfrm>
          <a:prstGeom prst="rect">
            <a:avLst/>
          </a:prstGeom>
        </p:spPr>
      </p:pic>
      <p:pic>
        <p:nvPicPr>
          <p:cNvPr id="33" name="Image 32">
            <a:extLst>
              <a:ext uri="{FF2B5EF4-FFF2-40B4-BE49-F238E27FC236}">
                <a16:creationId xmlns:a16="http://schemas.microsoft.com/office/drawing/2014/main" id="{0892BBB9-E0DF-6B14-4B26-B8AC910A4A9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5207" y="1819166"/>
            <a:ext cx="158644" cy="1080000"/>
          </a:xfrm>
          <a:prstGeom prst="rect">
            <a:avLst/>
          </a:prstGeom>
        </p:spPr>
      </p:pic>
      <p:pic>
        <p:nvPicPr>
          <p:cNvPr id="34" name="Image 33">
            <a:extLst>
              <a:ext uri="{FF2B5EF4-FFF2-40B4-BE49-F238E27FC236}">
                <a16:creationId xmlns:a16="http://schemas.microsoft.com/office/drawing/2014/main" id="{6870C046-7913-2C78-3A79-7C3F5540885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188" y="3810399"/>
            <a:ext cx="173786" cy="167102"/>
          </a:xfrm>
          <a:prstGeom prst="rect">
            <a:avLst/>
          </a:prstGeom>
        </p:spPr>
      </p:pic>
      <p:pic>
        <p:nvPicPr>
          <p:cNvPr id="35" name="Image 34">
            <a:extLst>
              <a:ext uri="{FF2B5EF4-FFF2-40B4-BE49-F238E27FC236}">
                <a16:creationId xmlns:a16="http://schemas.microsoft.com/office/drawing/2014/main" id="{4DDA1D8E-8B0C-EC4B-A92D-DE4B5862355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188" y="3643369"/>
            <a:ext cx="173786" cy="167102"/>
          </a:xfrm>
          <a:prstGeom prst="rect">
            <a:avLst/>
          </a:prstGeom>
        </p:spPr>
      </p:pic>
      <p:pic>
        <p:nvPicPr>
          <p:cNvPr id="36" name="Image 35">
            <a:extLst>
              <a:ext uri="{FF2B5EF4-FFF2-40B4-BE49-F238E27FC236}">
                <a16:creationId xmlns:a16="http://schemas.microsoft.com/office/drawing/2014/main" id="{148EC13C-6176-84B4-E6D5-E0015342B18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995" y="3476267"/>
            <a:ext cx="173786" cy="167102"/>
          </a:xfrm>
          <a:prstGeom prst="rect">
            <a:avLst/>
          </a:prstGeom>
        </p:spPr>
      </p:pic>
      <p:pic>
        <p:nvPicPr>
          <p:cNvPr id="37" name="Image 36">
            <a:extLst>
              <a:ext uri="{FF2B5EF4-FFF2-40B4-BE49-F238E27FC236}">
                <a16:creationId xmlns:a16="http://schemas.microsoft.com/office/drawing/2014/main" id="{2B28EAA1-A0B0-BF31-8B37-C05E460D3F5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030" y="1825320"/>
            <a:ext cx="158644" cy="1080000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6D717017-B827-3144-BAD5-D1EEC38CCC9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853" y="1819166"/>
            <a:ext cx="158644" cy="1080000"/>
          </a:xfrm>
          <a:prstGeom prst="rect">
            <a:avLst/>
          </a:prstGeom>
        </p:spPr>
      </p:pic>
      <p:pic>
        <p:nvPicPr>
          <p:cNvPr id="39" name="Image 38">
            <a:extLst>
              <a:ext uri="{FF2B5EF4-FFF2-40B4-BE49-F238E27FC236}">
                <a16:creationId xmlns:a16="http://schemas.microsoft.com/office/drawing/2014/main" id="{C2611072-8A75-3731-50A1-6EC34BD8F87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188" y="3309165"/>
            <a:ext cx="173786" cy="167102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6CFB6F52-96B0-F37C-E827-E169E7A9CC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1617" y="2821987"/>
            <a:ext cx="1075168" cy="1080000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31B97B57-BC7B-B464-0099-4454882E19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7127" y="2808213"/>
            <a:ext cx="1075168" cy="1080000"/>
          </a:xfrm>
          <a:prstGeom prst="rect">
            <a:avLst/>
          </a:prstGeom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CEDF2859-3A58-2070-C61C-2CF6713854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75" y="2808213"/>
            <a:ext cx="1075168" cy="1080000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BBF3CD98-25F0-55D1-F6F5-65F20FDB7E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1617" y="4097764"/>
            <a:ext cx="1075168" cy="1080000"/>
          </a:xfrm>
          <a:prstGeom prst="rect">
            <a:avLst/>
          </a:prstGeom>
        </p:spPr>
      </p:pic>
      <p:pic>
        <p:nvPicPr>
          <p:cNvPr id="47" name="Image 46">
            <a:extLst>
              <a:ext uri="{FF2B5EF4-FFF2-40B4-BE49-F238E27FC236}">
                <a16:creationId xmlns:a16="http://schemas.microsoft.com/office/drawing/2014/main" id="{2660CA42-5DD2-8262-2CEB-8D41587142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7127" y="4083990"/>
            <a:ext cx="1075168" cy="1080000"/>
          </a:xfrm>
          <a:prstGeom prst="rect">
            <a:avLst/>
          </a:prstGeom>
        </p:spPr>
      </p:pic>
      <p:pic>
        <p:nvPicPr>
          <p:cNvPr id="48" name="Image 47">
            <a:extLst>
              <a:ext uri="{FF2B5EF4-FFF2-40B4-BE49-F238E27FC236}">
                <a16:creationId xmlns:a16="http://schemas.microsoft.com/office/drawing/2014/main" id="{131DD048-82A0-7DAC-2B20-907A6C57A1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75" y="4083990"/>
            <a:ext cx="1075168" cy="1080000"/>
          </a:xfrm>
          <a:prstGeom prst="rect">
            <a:avLst/>
          </a:prstGeom>
        </p:spPr>
      </p:pic>
      <p:sp>
        <p:nvSpPr>
          <p:cNvPr id="49" name="ZoneTexte 48">
            <a:extLst>
              <a:ext uri="{FF2B5EF4-FFF2-40B4-BE49-F238E27FC236}">
                <a16:creationId xmlns:a16="http://schemas.microsoft.com/office/drawing/2014/main" id="{EC9BE129-505C-B363-B8DB-BBBF5DE96D48}"/>
              </a:ext>
            </a:extLst>
          </p:cNvPr>
          <p:cNvSpPr txBox="1"/>
          <p:nvPr/>
        </p:nvSpPr>
        <p:spPr>
          <a:xfrm>
            <a:off x="471526" y="355296"/>
            <a:ext cx="80713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J’ajoute 1 au nombre précédent. </a:t>
            </a:r>
          </a:p>
          <a:p>
            <a:r>
              <a:rPr lang="fr-FR" sz="2800" dirty="0"/>
              <a:t>Quel est ce nouveau nombre ? </a:t>
            </a:r>
          </a:p>
        </p:txBody>
      </p:sp>
      <p:pic>
        <p:nvPicPr>
          <p:cNvPr id="50" name="Image 49">
            <a:extLst>
              <a:ext uri="{FF2B5EF4-FFF2-40B4-BE49-F238E27FC236}">
                <a16:creationId xmlns:a16="http://schemas.microsoft.com/office/drawing/2014/main" id="{3E419CEB-C7A7-424E-5CF4-CCD467D238A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8676" y="1819166"/>
            <a:ext cx="158644" cy="1080000"/>
          </a:xfrm>
          <a:prstGeom prst="rect">
            <a:avLst/>
          </a:prstGeom>
        </p:spPr>
      </p:pic>
      <p:pic>
        <p:nvPicPr>
          <p:cNvPr id="51" name="Image 50">
            <a:extLst>
              <a:ext uri="{FF2B5EF4-FFF2-40B4-BE49-F238E27FC236}">
                <a16:creationId xmlns:a16="http://schemas.microsoft.com/office/drawing/2014/main" id="{3F1ECA5C-54DC-6FD0-6B4C-C3F2F59EA28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934" y="1819166"/>
            <a:ext cx="158644" cy="1080000"/>
          </a:xfrm>
          <a:prstGeom prst="rect">
            <a:avLst/>
          </a:prstGeom>
        </p:spPr>
      </p:pic>
      <p:pic>
        <p:nvPicPr>
          <p:cNvPr id="52" name="Image 51">
            <a:extLst>
              <a:ext uri="{FF2B5EF4-FFF2-40B4-BE49-F238E27FC236}">
                <a16:creationId xmlns:a16="http://schemas.microsoft.com/office/drawing/2014/main" id="{BBC17BD4-4B67-D658-C65C-E98894B8724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8757" y="1819166"/>
            <a:ext cx="158644" cy="1080000"/>
          </a:xfrm>
          <a:prstGeom prst="rect">
            <a:avLst/>
          </a:prstGeom>
        </p:spPr>
      </p:pic>
      <p:pic>
        <p:nvPicPr>
          <p:cNvPr id="53" name="Image 52">
            <a:extLst>
              <a:ext uri="{FF2B5EF4-FFF2-40B4-BE49-F238E27FC236}">
                <a16:creationId xmlns:a16="http://schemas.microsoft.com/office/drawing/2014/main" id="{8087BE8F-7E01-AF58-3E7C-B32D12E42D3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6580" y="1825320"/>
            <a:ext cx="158644" cy="1080000"/>
          </a:xfrm>
          <a:prstGeom prst="rect">
            <a:avLst/>
          </a:prstGeom>
        </p:spPr>
      </p:pic>
      <p:pic>
        <p:nvPicPr>
          <p:cNvPr id="54" name="Image 53">
            <a:extLst>
              <a:ext uri="{FF2B5EF4-FFF2-40B4-BE49-F238E27FC236}">
                <a16:creationId xmlns:a16="http://schemas.microsoft.com/office/drawing/2014/main" id="{99ED6FD4-9B22-32F7-8793-88A8B329D68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403" y="1819166"/>
            <a:ext cx="158644" cy="1080000"/>
          </a:xfrm>
          <a:prstGeom prst="rect">
            <a:avLst/>
          </a:prstGeom>
        </p:spPr>
      </p:pic>
      <p:pic>
        <p:nvPicPr>
          <p:cNvPr id="57" name="Image 56">
            <a:extLst>
              <a:ext uri="{FF2B5EF4-FFF2-40B4-BE49-F238E27FC236}">
                <a16:creationId xmlns:a16="http://schemas.microsoft.com/office/drawing/2014/main" id="{BC70B11C-C4F0-FBFF-1C90-4C6133DDCC6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381" y="3810399"/>
            <a:ext cx="173786" cy="167102"/>
          </a:xfrm>
          <a:prstGeom prst="rect">
            <a:avLst/>
          </a:prstGeom>
        </p:spPr>
      </p:pic>
      <p:pic>
        <p:nvPicPr>
          <p:cNvPr id="58" name="Image 57">
            <a:extLst>
              <a:ext uri="{FF2B5EF4-FFF2-40B4-BE49-F238E27FC236}">
                <a16:creationId xmlns:a16="http://schemas.microsoft.com/office/drawing/2014/main" id="{5A92511F-F8FF-6D28-2C52-C5F0F9AED95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381" y="3643369"/>
            <a:ext cx="173786" cy="167102"/>
          </a:xfrm>
          <a:prstGeom prst="rect">
            <a:avLst/>
          </a:prstGeom>
        </p:spPr>
      </p:pic>
      <p:pic>
        <p:nvPicPr>
          <p:cNvPr id="59" name="Image 58">
            <a:extLst>
              <a:ext uri="{FF2B5EF4-FFF2-40B4-BE49-F238E27FC236}">
                <a16:creationId xmlns:a16="http://schemas.microsoft.com/office/drawing/2014/main" id="{205A1337-150F-6EAF-6F69-0BDD45FFD5C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4188" y="3476267"/>
            <a:ext cx="173786" cy="167102"/>
          </a:xfrm>
          <a:prstGeom prst="rect">
            <a:avLst/>
          </a:prstGeom>
        </p:spPr>
      </p:pic>
      <p:pic>
        <p:nvPicPr>
          <p:cNvPr id="60" name="Image 59">
            <a:extLst>
              <a:ext uri="{FF2B5EF4-FFF2-40B4-BE49-F238E27FC236}">
                <a16:creationId xmlns:a16="http://schemas.microsoft.com/office/drawing/2014/main" id="{C557842F-909D-53D3-7FC0-9AABE3F5080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381" y="3309165"/>
            <a:ext cx="173786" cy="167102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2330E59B-F064-E273-F323-5E58824E1B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8539" y="3977429"/>
            <a:ext cx="173786" cy="167102"/>
          </a:xfrm>
          <a:prstGeom prst="rect">
            <a:avLst/>
          </a:prstGeom>
        </p:spPr>
      </p:pic>
      <p:sp>
        <p:nvSpPr>
          <p:cNvPr id="3" name="Triangle isocèle 2">
            <a:extLst>
              <a:ext uri="{FF2B5EF4-FFF2-40B4-BE49-F238E27FC236}">
                <a16:creationId xmlns:a16="http://schemas.microsoft.com/office/drawing/2014/main" id="{7630DDC2-3FCB-1C5C-3A01-948B94FD1AAF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27060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F11468-CA93-F6B4-B73C-4B74183813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B63D52DC-AFCC-F49E-5D67-748BE05EB4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5" name="Image 24">
            <a:extLst>
              <a:ext uri="{FF2B5EF4-FFF2-40B4-BE49-F238E27FC236}">
                <a16:creationId xmlns:a16="http://schemas.microsoft.com/office/drawing/2014/main" id="{1012D11E-802F-3CB2-25BF-268ACBE743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6942" y="1260383"/>
            <a:ext cx="1075168" cy="1080000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13929AA4-5636-D350-9A7F-2FFD21BFCE1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2346" y="3977429"/>
            <a:ext cx="173786" cy="167102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3D52A726-F10F-D04A-D599-70E6A96DED2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7384" y="1819166"/>
            <a:ext cx="158644" cy="1080000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680A4F29-E8D0-D170-CB09-A35BFBFF27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452" y="1246609"/>
            <a:ext cx="1075168" cy="1080000"/>
          </a:xfrm>
          <a:prstGeom prst="rect">
            <a:avLst/>
          </a:prstGeom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68B95582-39E7-39E8-2C9C-9640F9CB3C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900" y="1246609"/>
            <a:ext cx="1075168" cy="1080000"/>
          </a:xfrm>
          <a:prstGeom prst="rect">
            <a:avLst/>
          </a:prstGeom>
        </p:spPr>
      </p:pic>
      <p:pic>
        <p:nvPicPr>
          <p:cNvPr id="33" name="Image 32">
            <a:extLst>
              <a:ext uri="{FF2B5EF4-FFF2-40B4-BE49-F238E27FC236}">
                <a16:creationId xmlns:a16="http://schemas.microsoft.com/office/drawing/2014/main" id="{83483813-F4A2-0073-37EC-D3550C09146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5207" y="1819166"/>
            <a:ext cx="158644" cy="1080000"/>
          </a:xfrm>
          <a:prstGeom prst="rect">
            <a:avLst/>
          </a:prstGeom>
        </p:spPr>
      </p:pic>
      <p:pic>
        <p:nvPicPr>
          <p:cNvPr id="34" name="Image 33">
            <a:extLst>
              <a:ext uri="{FF2B5EF4-FFF2-40B4-BE49-F238E27FC236}">
                <a16:creationId xmlns:a16="http://schemas.microsoft.com/office/drawing/2014/main" id="{C68B9591-5376-4297-ED55-6573E16E796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188" y="3810399"/>
            <a:ext cx="173786" cy="167102"/>
          </a:xfrm>
          <a:prstGeom prst="rect">
            <a:avLst/>
          </a:prstGeom>
        </p:spPr>
      </p:pic>
      <p:pic>
        <p:nvPicPr>
          <p:cNvPr id="35" name="Image 34">
            <a:extLst>
              <a:ext uri="{FF2B5EF4-FFF2-40B4-BE49-F238E27FC236}">
                <a16:creationId xmlns:a16="http://schemas.microsoft.com/office/drawing/2014/main" id="{4E5352CB-53A0-242D-B129-544E0579439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188" y="3643369"/>
            <a:ext cx="173786" cy="167102"/>
          </a:xfrm>
          <a:prstGeom prst="rect">
            <a:avLst/>
          </a:prstGeom>
        </p:spPr>
      </p:pic>
      <p:pic>
        <p:nvPicPr>
          <p:cNvPr id="36" name="Image 35">
            <a:extLst>
              <a:ext uri="{FF2B5EF4-FFF2-40B4-BE49-F238E27FC236}">
                <a16:creationId xmlns:a16="http://schemas.microsoft.com/office/drawing/2014/main" id="{B5050D52-8BF8-6089-4252-65543F58EE4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995" y="3476267"/>
            <a:ext cx="173786" cy="167102"/>
          </a:xfrm>
          <a:prstGeom prst="rect">
            <a:avLst/>
          </a:prstGeom>
        </p:spPr>
      </p:pic>
      <p:pic>
        <p:nvPicPr>
          <p:cNvPr id="37" name="Image 36">
            <a:extLst>
              <a:ext uri="{FF2B5EF4-FFF2-40B4-BE49-F238E27FC236}">
                <a16:creationId xmlns:a16="http://schemas.microsoft.com/office/drawing/2014/main" id="{72B17F66-6FF9-80BF-CBE2-64A3CAA1B3F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030" y="1825320"/>
            <a:ext cx="158644" cy="1080000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BDFF27A7-FFA4-BF3B-4766-EDB55FB7693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853" y="1819166"/>
            <a:ext cx="158644" cy="1080000"/>
          </a:xfrm>
          <a:prstGeom prst="rect">
            <a:avLst/>
          </a:prstGeom>
        </p:spPr>
      </p:pic>
      <p:pic>
        <p:nvPicPr>
          <p:cNvPr id="39" name="Image 38">
            <a:extLst>
              <a:ext uri="{FF2B5EF4-FFF2-40B4-BE49-F238E27FC236}">
                <a16:creationId xmlns:a16="http://schemas.microsoft.com/office/drawing/2014/main" id="{8E033EF9-B2AF-3514-366F-6CDBD77A74A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188" y="3309165"/>
            <a:ext cx="173786" cy="167102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A2ACCDE7-6726-AD9F-940D-3DB2F0FC9E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6942" y="2522386"/>
            <a:ext cx="1075168" cy="1080000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E61126FA-0054-A2B3-FB06-B22E2737AF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452" y="2508612"/>
            <a:ext cx="1075168" cy="1080000"/>
          </a:xfrm>
          <a:prstGeom prst="rect">
            <a:avLst/>
          </a:prstGeom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21282A35-E015-3C35-060F-0BA81C533E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900" y="2508612"/>
            <a:ext cx="1075168" cy="1080000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6423CD27-B7CA-2086-C5DC-AF0889A086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6942" y="3798163"/>
            <a:ext cx="1075168" cy="1080000"/>
          </a:xfrm>
          <a:prstGeom prst="rect">
            <a:avLst/>
          </a:prstGeom>
        </p:spPr>
      </p:pic>
      <p:pic>
        <p:nvPicPr>
          <p:cNvPr id="47" name="Image 46">
            <a:extLst>
              <a:ext uri="{FF2B5EF4-FFF2-40B4-BE49-F238E27FC236}">
                <a16:creationId xmlns:a16="http://schemas.microsoft.com/office/drawing/2014/main" id="{42E78638-BB99-8DA8-02B7-57B0597A32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452" y="3784389"/>
            <a:ext cx="1075168" cy="1080000"/>
          </a:xfrm>
          <a:prstGeom prst="rect">
            <a:avLst/>
          </a:prstGeom>
        </p:spPr>
      </p:pic>
      <p:pic>
        <p:nvPicPr>
          <p:cNvPr id="48" name="Image 47">
            <a:extLst>
              <a:ext uri="{FF2B5EF4-FFF2-40B4-BE49-F238E27FC236}">
                <a16:creationId xmlns:a16="http://schemas.microsoft.com/office/drawing/2014/main" id="{23479D86-F026-B7D2-0A19-9E9FC03399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900" y="3784389"/>
            <a:ext cx="1075168" cy="1080000"/>
          </a:xfrm>
          <a:prstGeom prst="rect">
            <a:avLst/>
          </a:prstGeom>
        </p:spPr>
      </p:pic>
      <p:sp>
        <p:nvSpPr>
          <p:cNvPr id="49" name="ZoneTexte 48">
            <a:extLst>
              <a:ext uri="{FF2B5EF4-FFF2-40B4-BE49-F238E27FC236}">
                <a16:creationId xmlns:a16="http://schemas.microsoft.com/office/drawing/2014/main" id="{E2DA8CF3-49ED-86BD-655D-6B2210B25EF2}"/>
              </a:ext>
            </a:extLst>
          </p:cNvPr>
          <p:cNvSpPr txBox="1"/>
          <p:nvPr/>
        </p:nvSpPr>
        <p:spPr>
          <a:xfrm>
            <a:off x="545735" y="384552"/>
            <a:ext cx="66370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C00000"/>
                </a:solidFill>
              </a:rPr>
              <a:t>Correction :</a:t>
            </a:r>
            <a:r>
              <a:rPr lang="fr-FR" sz="2800" dirty="0"/>
              <a:t> Je dois faire des échanges. </a:t>
            </a:r>
          </a:p>
        </p:txBody>
      </p:sp>
      <p:pic>
        <p:nvPicPr>
          <p:cNvPr id="50" name="Image 49">
            <a:extLst>
              <a:ext uri="{FF2B5EF4-FFF2-40B4-BE49-F238E27FC236}">
                <a16:creationId xmlns:a16="http://schemas.microsoft.com/office/drawing/2014/main" id="{7D2656E0-810E-8477-272F-694FBA23746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8676" y="1819166"/>
            <a:ext cx="158644" cy="1080000"/>
          </a:xfrm>
          <a:prstGeom prst="rect">
            <a:avLst/>
          </a:prstGeom>
        </p:spPr>
      </p:pic>
      <p:pic>
        <p:nvPicPr>
          <p:cNvPr id="51" name="Image 50">
            <a:extLst>
              <a:ext uri="{FF2B5EF4-FFF2-40B4-BE49-F238E27FC236}">
                <a16:creationId xmlns:a16="http://schemas.microsoft.com/office/drawing/2014/main" id="{A9B019B6-DD4D-A638-1E13-23C92C4D486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934" y="1819166"/>
            <a:ext cx="158644" cy="1080000"/>
          </a:xfrm>
          <a:prstGeom prst="rect">
            <a:avLst/>
          </a:prstGeom>
        </p:spPr>
      </p:pic>
      <p:pic>
        <p:nvPicPr>
          <p:cNvPr id="52" name="Image 51">
            <a:extLst>
              <a:ext uri="{FF2B5EF4-FFF2-40B4-BE49-F238E27FC236}">
                <a16:creationId xmlns:a16="http://schemas.microsoft.com/office/drawing/2014/main" id="{06B5561C-CE0A-4000-24BF-8E2C5A03D49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8757" y="1819166"/>
            <a:ext cx="158644" cy="1080000"/>
          </a:xfrm>
          <a:prstGeom prst="rect">
            <a:avLst/>
          </a:prstGeom>
        </p:spPr>
      </p:pic>
      <p:pic>
        <p:nvPicPr>
          <p:cNvPr id="53" name="Image 52">
            <a:extLst>
              <a:ext uri="{FF2B5EF4-FFF2-40B4-BE49-F238E27FC236}">
                <a16:creationId xmlns:a16="http://schemas.microsoft.com/office/drawing/2014/main" id="{F84A9BC5-1ACC-7BD2-BB31-6983F1A9871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6580" y="1825320"/>
            <a:ext cx="158644" cy="1080000"/>
          </a:xfrm>
          <a:prstGeom prst="rect">
            <a:avLst/>
          </a:prstGeom>
        </p:spPr>
      </p:pic>
      <p:pic>
        <p:nvPicPr>
          <p:cNvPr id="54" name="Image 53">
            <a:extLst>
              <a:ext uri="{FF2B5EF4-FFF2-40B4-BE49-F238E27FC236}">
                <a16:creationId xmlns:a16="http://schemas.microsoft.com/office/drawing/2014/main" id="{BF24A9A2-B423-DDE9-5444-75A58E1CF36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403" y="1819166"/>
            <a:ext cx="158644" cy="1080000"/>
          </a:xfrm>
          <a:prstGeom prst="rect">
            <a:avLst/>
          </a:prstGeom>
        </p:spPr>
      </p:pic>
      <p:pic>
        <p:nvPicPr>
          <p:cNvPr id="57" name="Image 56">
            <a:extLst>
              <a:ext uri="{FF2B5EF4-FFF2-40B4-BE49-F238E27FC236}">
                <a16:creationId xmlns:a16="http://schemas.microsoft.com/office/drawing/2014/main" id="{0DB22A4B-0976-3339-7E72-935D34F2DDB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381" y="3810399"/>
            <a:ext cx="173786" cy="167102"/>
          </a:xfrm>
          <a:prstGeom prst="rect">
            <a:avLst/>
          </a:prstGeom>
        </p:spPr>
      </p:pic>
      <p:pic>
        <p:nvPicPr>
          <p:cNvPr id="58" name="Image 57">
            <a:extLst>
              <a:ext uri="{FF2B5EF4-FFF2-40B4-BE49-F238E27FC236}">
                <a16:creationId xmlns:a16="http://schemas.microsoft.com/office/drawing/2014/main" id="{CC420F4B-BFEF-4866-C0DD-D6F6B09D5E2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381" y="3643369"/>
            <a:ext cx="173786" cy="167102"/>
          </a:xfrm>
          <a:prstGeom prst="rect">
            <a:avLst/>
          </a:prstGeom>
        </p:spPr>
      </p:pic>
      <p:pic>
        <p:nvPicPr>
          <p:cNvPr id="59" name="Image 58">
            <a:extLst>
              <a:ext uri="{FF2B5EF4-FFF2-40B4-BE49-F238E27FC236}">
                <a16:creationId xmlns:a16="http://schemas.microsoft.com/office/drawing/2014/main" id="{C48DEAAE-4BC9-FABB-7E96-F52A859B617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4188" y="3476267"/>
            <a:ext cx="173786" cy="167102"/>
          </a:xfrm>
          <a:prstGeom prst="rect">
            <a:avLst/>
          </a:prstGeom>
        </p:spPr>
      </p:pic>
      <p:pic>
        <p:nvPicPr>
          <p:cNvPr id="60" name="Image 59">
            <a:extLst>
              <a:ext uri="{FF2B5EF4-FFF2-40B4-BE49-F238E27FC236}">
                <a16:creationId xmlns:a16="http://schemas.microsoft.com/office/drawing/2014/main" id="{A1DC07AE-896D-97EE-8095-792B9ECFB73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381" y="3309165"/>
            <a:ext cx="173786" cy="167102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D365D359-9A33-71FD-3FEF-2017687FDC6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381" y="3985041"/>
            <a:ext cx="173786" cy="16710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D047CD2D-82E1-0273-01E8-007409215C5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2755" y="1819166"/>
            <a:ext cx="158644" cy="1080000"/>
          </a:xfrm>
          <a:prstGeom prst="rect">
            <a:avLst/>
          </a:prstGeom>
        </p:spPr>
      </p:pic>
      <p:sp>
        <p:nvSpPr>
          <p:cNvPr id="4" name="Triangle isocèle 3">
            <a:extLst>
              <a:ext uri="{FF2B5EF4-FFF2-40B4-BE49-F238E27FC236}">
                <a16:creationId xmlns:a16="http://schemas.microsoft.com/office/drawing/2014/main" id="{82685605-5D08-7FC8-C11F-BB8848051588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0974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D23C6A-2A03-DB46-7CE2-BFF8EA5758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B6973428-5E61-2428-746C-4F4A1906E0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5" name="Image 24">
            <a:extLst>
              <a:ext uri="{FF2B5EF4-FFF2-40B4-BE49-F238E27FC236}">
                <a16:creationId xmlns:a16="http://schemas.microsoft.com/office/drawing/2014/main" id="{F82A6A1D-60C2-5E79-432D-C6F79F38CF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6942" y="1260383"/>
            <a:ext cx="1075168" cy="1080000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BBB9BF0E-D222-A7C2-5781-C3F3906805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452" y="1246609"/>
            <a:ext cx="1075168" cy="1080000"/>
          </a:xfrm>
          <a:prstGeom prst="rect">
            <a:avLst/>
          </a:prstGeom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E2071D9F-A3F4-7D35-EF17-13F1FA6CF8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900" y="1246609"/>
            <a:ext cx="1075168" cy="1080000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2F3B6A6B-7257-8061-C9CA-7B66C8957E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6942" y="2522386"/>
            <a:ext cx="1075168" cy="1080000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D6B7CA7E-3340-1E45-859E-63E1799B9F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452" y="2508612"/>
            <a:ext cx="1075168" cy="1080000"/>
          </a:xfrm>
          <a:prstGeom prst="rect">
            <a:avLst/>
          </a:prstGeom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74030195-A92D-5377-7BB7-DF39D87889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900" y="2508612"/>
            <a:ext cx="1075168" cy="1080000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8F97A8EC-25EC-72F1-D244-FDF3B48E80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6942" y="3798163"/>
            <a:ext cx="1075168" cy="1080000"/>
          </a:xfrm>
          <a:prstGeom prst="rect">
            <a:avLst/>
          </a:prstGeom>
        </p:spPr>
      </p:pic>
      <p:pic>
        <p:nvPicPr>
          <p:cNvPr id="47" name="Image 46">
            <a:extLst>
              <a:ext uri="{FF2B5EF4-FFF2-40B4-BE49-F238E27FC236}">
                <a16:creationId xmlns:a16="http://schemas.microsoft.com/office/drawing/2014/main" id="{96406E3B-812B-650E-1F45-D6334BF0EF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452" y="3784389"/>
            <a:ext cx="1075168" cy="1080000"/>
          </a:xfrm>
          <a:prstGeom prst="rect">
            <a:avLst/>
          </a:prstGeom>
        </p:spPr>
      </p:pic>
      <p:pic>
        <p:nvPicPr>
          <p:cNvPr id="48" name="Image 47">
            <a:extLst>
              <a:ext uri="{FF2B5EF4-FFF2-40B4-BE49-F238E27FC236}">
                <a16:creationId xmlns:a16="http://schemas.microsoft.com/office/drawing/2014/main" id="{87B51DBB-640C-8748-D0B1-86C9B361C4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900" y="3784389"/>
            <a:ext cx="1075168" cy="1080000"/>
          </a:xfrm>
          <a:prstGeom prst="rect">
            <a:avLst/>
          </a:prstGeom>
        </p:spPr>
      </p:pic>
      <p:sp>
        <p:nvSpPr>
          <p:cNvPr id="49" name="ZoneTexte 48">
            <a:extLst>
              <a:ext uri="{FF2B5EF4-FFF2-40B4-BE49-F238E27FC236}">
                <a16:creationId xmlns:a16="http://schemas.microsoft.com/office/drawing/2014/main" id="{2860870E-C38E-0264-469B-7C632F7CD039}"/>
              </a:ext>
            </a:extLst>
          </p:cNvPr>
          <p:cNvSpPr txBox="1"/>
          <p:nvPr/>
        </p:nvSpPr>
        <p:spPr>
          <a:xfrm>
            <a:off x="499020" y="397020"/>
            <a:ext cx="61029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C00000"/>
                </a:solidFill>
              </a:rPr>
              <a:t>Correction : </a:t>
            </a:r>
            <a:r>
              <a:rPr lang="fr-FR" sz="2800" dirty="0"/>
              <a:t>Je dois faire des échanges.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6526808-5724-0F3F-44DA-0D3F924944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1432" y="3798163"/>
            <a:ext cx="1075168" cy="1080000"/>
          </a:xfrm>
          <a:prstGeom prst="rect">
            <a:avLst/>
          </a:prstGeom>
        </p:spPr>
      </p:pic>
      <p:sp>
        <p:nvSpPr>
          <p:cNvPr id="2" name="Triangle isocèle 1">
            <a:extLst>
              <a:ext uri="{FF2B5EF4-FFF2-40B4-BE49-F238E27FC236}">
                <a16:creationId xmlns:a16="http://schemas.microsoft.com/office/drawing/2014/main" id="{8F830DFA-A436-4BB5-511D-680351620EA6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7E7FDFF-2C95-5BCF-4FF7-A3F4902A696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046" y="1246609"/>
            <a:ext cx="158644" cy="108000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DFD344B2-07E9-C1DC-674A-292ED73681C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869" y="1246609"/>
            <a:ext cx="158644" cy="10800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8009C661-7069-4A6A-F641-0181D1569DA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7692" y="1252763"/>
            <a:ext cx="158644" cy="108000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21A3B779-C1CC-F2BF-6040-1FAEDFCF21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515" y="1246609"/>
            <a:ext cx="158644" cy="1080000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F41EAA92-FDD6-FD69-B1D6-9781097357F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3338" y="1246609"/>
            <a:ext cx="158644" cy="108000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41DFE2EF-4B96-353E-68A1-1A766D46DB7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5596" y="1246609"/>
            <a:ext cx="158644" cy="1080000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BE4D1017-DE71-DF67-FFC8-B15A6F91351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3419" y="1246609"/>
            <a:ext cx="158644" cy="1080000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164B4F95-FD5B-E425-3BC6-EE41905DF6A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1242" y="1252763"/>
            <a:ext cx="158644" cy="1080000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DF051E9E-818C-B54F-EC36-EFC8401CA69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065" y="1246609"/>
            <a:ext cx="158644" cy="1080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7BB5A297-50EA-EEC8-55F3-E285A4D3750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417" y="1246609"/>
            <a:ext cx="158644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946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0FF082-021C-4FA1-9714-024B98CFB5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3D822C1B-D3EF-B0C3-62C6-51E9D23945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6942" y="1260383"/>
            <a:ext cx="1075168" cy="10800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9F913EBB-69DA-53C1-368A-F54455B21D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452" y="1246609"/>
            <a:ext cx="1075168" cy="108000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07D8CD82-612D-8E60-0977-A305000D42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900" y="1246609"/>
            <a:ext cx="1075168" cy="10800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20A910ED-7E4E-1DF9-8066-C86BE41D07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6942" y="2522386"/>
            <a:ext cx="1075168" cy="1080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AF0671CB-B973-69BF-B8B0-2FFE0D0E5B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452" y="2508612"/>
            <a:ext cx="1075168" cy="10800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9A860976-8A4C-D008-FE19-6FA1DDFB1D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900" y="2508612"/>
            <a:ext cx="1075168" cy="1080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9DC3143-AE13-C9C1-A4F7-BCE5577980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6942" y="3798163"/>
            <a:ext cx="1075168" cy="1080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6B9C8E53-1658-5A57-F03D-232CC665CB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452" y="3784389"/>
            <a:ext cx="1075168" cy="1080000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7A8DD66C-85C0-9DF0-2206-D8EC4B2743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900" y="3784389"/>
            <a:ext cx="1075168" cy="1080000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35DB9121-2EBA-5350-B4AF-B986489B79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1432" y="3798163"/>
            <a:ext cx="1075168" cy="1080000"/>
          </a:xfrm>
          <a:prstGeom prst="rect">
            <a:avLst/>
          </a:prstGeom>
        </p:spPr>
      </p:pic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21C1CA57-4291-3154-B5D4-0B0573D8AC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9A0BDE40-E445-EBE2-D72E-8B9516BFB9D4}"/>
              </a:ext>
            </a:extLst>
          </p:cNvPr>
          <p:cNvSpPr txBox="1"/>
          <p:nvPr/>
        </p:nvSpPr>
        <p:spPr>
          <a:xfrm>
            <a:off x="492593" y="384977"/>
            <a:ext cx="66370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C00000"/>
                </a:solidFill>
              </a:rPr>
              <a:t>Correction: </a:t>
            </a:r>
            <a:r>
              <a:rPr lang="fr-FR" sz="2800" dirty="0"/>
              <a:t>Je dois faire des échanges.</a:t>
            </a:r>
          </a:p>
        </p:txBody>
      </p: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1AE04A81-753E-AE2D-F91C-B7E674472731}"/>
              </a:ext>
            </a:extLst>
          </p:cNvPr>
          <p:cNvGrpSpPr/>
          <p:nvPr/>
        </p:nvGrpSpPr>
        <p:grpSpPr>
          <a:xfrm>
            <a:off x="6097547" y="3793562"/>
            <a:ext cx="1973375" cy="946498"/>
            <a:chOff x="4529348" y="5039317"/>
            <a:chExt cx="1973375" cy="946498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563558A-49D6-FB06-B29A-4B7E5E282518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973316D-CFC0-07A9-A124-A25ECBD441D3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38C22CA-6764-34FB-6C89-4170F3419A0C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rgbClr val="FF0000"/>
                  </a:solidFill>
                </a:rPr>
                <a:t>0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52895FDC-A7BB-CA8D-503D-86DAE629EB1D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rgbClr val="0070C0"/>
                  </a:solidFill>
                </a:rPr>
                <a:t>0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6BE4B227-B871-1492-725C-B029BEB03E61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D2CBC050-F9D9-F768-814B-882D604A45A7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rgbClr val="00B050"/>
                  </a:solidFill>
                </a:rPr>
                <a:t>0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42716B9F-BB97-ECBC-A8E9-CEA99FF50301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6384FCFE-0B4B-B867-9772-ED9C5A40BA04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rgbClr val="FFC000"/>
                  </a:solidFill>
                </a:rPr>
                <a:t>1</a:t>
              </a:r>
            </a:p>
          </p:txBody>
        </p:sp>
      </p:grpSp>
      <p:sp>
        <p:nvSpPr>
          <p:cNvPr id="36" name="ZoneTexte 35">
            <a:extLst>
              <a:ext uri="{FF2B5EF4-FFF2-40B4-BE49-F238E27FC236}">
                <a16:creationId xmlns:a16="http://schemas.microsoft.com/office/drawing/2014/main" id="{C4C2D41A-4410-65C8-7F70-E3361F754210}"/>
              </a:ext>
            </a:extLst>
          </p:cNvPr>
          <p:cNvSpPr txBox="1"/>
          <p:nvPr/>
        </p:nvSpPr>
        <p:spPr>
          <a:xfrm>
            <a:off x="5836184" y="1892648"/>
            <a:ext cx="23317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/>
              <a:t>mille</a:t>
            </a:r>
          </a:p>
          <a:p>
            <a:pPr algn="ctr"/>
            <a:r>
              <a:rPr lang="fr-FR" sz="3600" dirty="0"/>
              <a:t>(un millier)</a:t>
            </a:r>
            <a:endParaRPr lang="fr-FR" dirty="0"/>
          </a:p>
        </p:txBody>
      </p:sp>
      <p:sp>
        <p:nvSpPr>
          <p:cNvPr id="3" name="Triangle isocèle 2">
            <a:extLst>
              <a:ext uri="{FF2B5EF4-FFF2-40B4-BE49-F238E27FC236}">
                <a16:creationId xmlns:a16="http://schemas.microsoft.com/office/drawing/2014/main" id="{78D2FD68-B77F-81A5-3648-6A3F97F2B58B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8116F946-95DF-E1E8-16D4-6B75E6330B12}"/>
              </a:ext>
            </a:extLst>
          </p:cNvPr>
          <p:cNvGrpSpPr/>
          <p:nvPr/>
        </p:nvGrpSpPr>
        <p:grpSpPr>
          <a:xfrm>
            <a:off x="1731000" y="1222283"/>
            <a:ext cx="3330878" cy="3083017"/>
            <a:chOff x="4522212" y="380312"/>
            <a:chExt cx="3216750" cy="3204263"/>
          </a:xfrm>
        </p:grpSpPr>
        <p:pic>
          <p:nvPicPr>
            <p:cNvPr id="32" name="Image 31">
              <a:extLst>
                <a:ext uri="{FF2B5EF4-FFF2-40B4-BE49-F238E27FC236}">
                  <a16:creationId xmlns:a16="http://schemas.microsoft.com/office/drawing/2014/main" id="{D71445DB-39FA-8467-0532-482DB6446DA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237" y="380312"/>
              <a:ext cx="2508725" cy="2520000"/>
            </a:xfrm>
            <a:prstGeom prst="rect">
              <a:avLst/>
            </a:prstGeom>
          </p:spPr>
        </p:pic>
        <p:pic>
          <p:nvPicPr>
            <p:cNvPr id="33" name="Image 32">
              <a:extLst>
                <a:ext uri="{FF2B5EF4-FFF2-40B4-BE49-F238E27FC236}">
                  <a16:creationId xmlns:a16="http://schemas.microsoft.com/office/drawing/2014/main" id="{9AE0C4EA-D79F-9617-1E5F-F626786824D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862" y="456512"/>
              <a:ext cx="2508725" cy="2520000"/>
            </a:xfrm>
            <a:prstGeom prst="rect">
              <a:avLst/>
            </a:prstGeom>
          </p:spPr>
        </p:pic>
        <p:pic>
          <p:nvPicPr>
            <p:cNvPr id="37" name="Image 36">
              <a:extLst>
                <a:ext uri="{FF2B5EF4-FFF2-40B4-BE49-F238E27FC236}">
                  <a16:creationId xmlns:a16="http://schemas.microsoft.com/office/drawing/2014/main" id="{8D622AAA-B24C-A752-C187-D82DF8ACD1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487" y="532712"/>
              <a:ext cx="2508725" cy="2520000"/>
            </a:xfrm>
            <a:prstGeom prst="rect">
              <a:avLst/>
            </a:prstGeom>
          </p:spPr>
        </p:pic>
        <p:pic>
          <p:nvPicPr>
            <p:cNvPr id="38" name="Image 37">
              <a:extLst>
                <a:ext uri="{FF2B5EF4-FFF2-40B4-BE49-F238E27FC236}">
                  <a16:creationId xmlns:a16="http://schemas.microsoft.com/office/drawing/2014/main" id="{B74B7DB2-F5EB-EF83-9142-133A444C977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12" y="608912"/>
              <a:ext cx="2508725" cy="2520000"/>
            </a:xfrm>
            <a:prstGeom prst="rect">
              <a:avLst/>
            </a:prstGeom>
          </p:spPr>
        </p:pic>
        <p:pic>
          <p:nvPicPr>
            <p:cNvPr id="39" name="Image 38">
              <a:extLst>
                <a:ext uri="{FF2B5EF4-FFF2-40B4-BE49-F238E27FC236}">
                  <a16:creationId xmlns:a16="http://schemas.microsoft.com/office/drawing/2014/main" id="{E7F26741-4539-DF75-B850-D15DF699D5A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87" y="680400"/>
              <a:ext cx="2508725" cy="2520000"/>
            </a:xfrm>
            <a:prstGeom prst="rect">
              <a:avLst/>
            </a:prstGeom>
          </p:spPr>
        </p:pic>
        <p:pic>
          <p:nvPicPr>
            <p:cNvPr id="40" name="Image 39">
              <a:extLst>
                <a:ext uri="{FF2B5EF4-FFF2-40B4-BE49-F238E27FC236}">
                  <a16:creationId xmlns:a16="http://schemas.microsoft.com/office/drawing/2014/main" id="{A55E9C19-A318-BC45-D98B-775F6E26967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9712" y="756600"/>
              <a:ext cx="2508725" cy="2520000"/>
            </a:xfrm>
            <a:prstGeom prst="rect">
              <a:avLst/>
            </a:prstGeom>
          </p:spPr>
        </p:pic>
        <p:pic>
          <p:nvPicPr>
            <p:cNvPr id="41" name="Image 40">
              <a:extLst>
                <a:ext uri="{FF2B5EF4-FFF2-40B4-BE49-F238E27FC236}">
                  <a16:creationId xmlns:a16="http://schemas.microsoft.com/office/drawing/2014/main" id="{3D8B754B-E43A-A1AF-2DE1-B8543D7FA21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337" y="832800"/>
              <a:ext cx="2508725" cy="2520000"/>
            </a:xfrm>
            <a:prstGeom prst="rect">
              <a:avLst/>
            </a:prstGeom>
          </p:spPr>
        </p:pic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D2729E5A-7807-FE25-8827-96444ABA09F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62" y="909000"/>
              <a:ext cx="2508725" cy="2520000"/>
            </a:xfrm>
            <a:prstGeom prst="rect">
              <a:avLst/>
            </a:prstGeom>
          </p:spPr>
        </p:pic>
        <p:pic>
          <p:nvPicPr>
            <p:cNvPr id="43" name="Image 42">
              <a:extLst>
                <a:ext uri="{FF2B5EF4-FFF2-40B4-BE49-F238E27FC236}">
                  <a16:creationId xmlns:a16="http://schemas.microsoft.com/office/drawing/2014/main" id="{7A9DA1DF-BF7A-5E02-FC0F-933D4CC2965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587" y="988375"/>
              <a:ext cx="2508725" cy="2520000"/>
            </a:xfrm>
            <a:prstGeom prst="rect">
              <a:avLst/>
            </a:prstGeom>
          </p:spPr>
        </p:pic>
        <p:pic>
          <p:nvPicPr>
            <p:cNvPr id="44" name="Image 43">
              <a:extLst>
                <a:ext uri="{FF2B5EF4-FFF2-40B4-BE49-F238E27FC236}">
                  <a16:creationId xmlns:a16="http://schemas.microsoft.com/office/drawing/2014/main" id="{8822F7FD-9D42-CE76-8ABD-A6E397EE0B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12" y="1064575"/>
              <a:ext cx="2508725" cy="252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07034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dk1">
            <a:shade val="15000"/>
          </a:schemeClr>
        </a:lnRef>
        <a:fillRef idx="1">
          <a:schemeClr val="dk1"/>
        </a:fillRef>
        <a:effectRef idx="0">
          <a:schemeClr val="dk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1105</TotalTime>
  <Words>161</Words>
  <Application>Microsoft Office PowerPoint</Application>
  <PresentationFormat>Affichage à l'écran (4:3)</PresentationFormat>
  <Paragraphs>68</Paragraphs>
  <Slides>12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Cursive standard</vt:lpstr>
      <vt:lpstr>Wingdings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38</cp:revision>
  <dcterms:created xsi:type="dcterms:W3CDTF">2023-02-07T14:55:57Z</dcterms:created>
  <dcterms:modified xsi:type="dcterms:W3CDTF">2026-06-26T12:19:25Z</dcterms:modified>
</cp:coreProperties>
</file>