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7"/>
  </p:handoutMasterIdLst>
  <p:sldIdLst>
    <p:sldId id="286" r:id="rId2"/>
    <p:sldId id="273" r:id="rId3"/>
    <p:sldId id="287" r:id="rId4"/>
    <p:sldId id="288" r:id="rId5"/>
    <p:sldId id="289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20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D63F489C-3292-188A-32DF-D720FACD8C0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941994-C2E9-5E4E-8175-FAABE3B42E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DE458D8-91AB-E463-3EF7-9C90C1E13C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B39966FE-5929-BFB9-5E7E-0446F753E9D4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25958DA-8618-864D-8924-17C9A93B353E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E171FB26-4BFD-3B41-46F0-20E26F82D7D4}"/>
                </a:ext>
              </a:extLst>
            </p:cNvPr>
            <p:cNvSpPr txBox="1"/>
            <p:nvPr/>
          </p:nvSpPr>
          <p:spPr>
            <a:xfrm>
              <a:off x="2063750" y="2347605"/>
              <a:ext cx="5016500" cy="24929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J’apprends à nommer </a:t>
              </a:r>
            </a:p>
            <a:p>
              <a:r>
                <a:rPr lang="fr-FR" sz="3200" b="1" dirty="0">
                  <a:solidFill>
                    <a:schemeClr val="bg1"/>
                  </a:solidFill>
                </a:rPr>
                <a:t>     des figures géométriques.</a:t>
              </a: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J’apprends à utiliser </a:t>
              </a:r>
            </a:p>
            <a:p>
              <a:r>
                <a:rPr lang="fr-FR" sz="3200" b="1" dirty="0">
                  <a:solidFill>
                    <a:schemeClr val="bg1"/>
                  </a:solidFill>
                </a:rPr>
                <a:t>     le vocabulaire spatial.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AE9E52C6-95F7-99E6-6169-C9B54E28EB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476763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1/3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1AFF2C57-CC2B-11AB-EE24-A1F94384E888}"/>
              </a:ext>
            </a:extLst>
          </p:cNvPr>
          <p:cNvSpPr txBox="1"/>
          <p:nvPr/>
        </p:nvSpPr>
        <p:spPr>
          <a:xfrm>
            <a:off x="1015659" y="1283632"/>
            <a:ext cx="7112682" cy="341632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3600" dirty="0"/>
              <a:t>Léa doit deviner un code. </a:t>
            </a:r>
          </a:p>
          <a:p>
            <a:r>
              <a:rPr lang="fr-FR" sz="3600" dirty="0"/>
              <a:t>Elle a trois informations :</a:t>
            </a:r>
          </a:p>
          <a:p>
            <a:pPr marL="571500" indent="-571500">
              <a:buFontTx/>
              <a:buChar char="-"/>
            </a:pPr>
            <a:r>
              <a:rPr lang="fr-FR" sz="3600" dirty="0"/>
              <a:t>Il y a un carré bleu.</a:t>
            </a:r>
          </a:p>
          <a:p>
            <a:pPr marL="571500" indent="-571500">
              <a:buFontTx/>
              <a:buChar char="-"/>
            </a:pPr>
            <a:r>
              <a:rPr lang="fr-FR" sz="3600" dirty="0"/>
              <a:t>Il y a un cercle à droite du triangle.</a:t>
            </a:r>
          </a:p>
          <a:p>
            <a:pPr marL="571500" indent="-571500">
              <a:buFontTx/>
              <a:buChar char="-"/>
            </a:pPr>
            <a:r>
              <a:rPr lang="fr-FR" sz="3600" dirty="0"/>
              <a:t>Le rectangle est sous le triangle. </a:t>
            </a:r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571D73-520F-BF15-FD37-60D7098192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73D31D6-DDBE-DC5A-4B85-53B02442A8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Quel est le bon code ?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511F7E3-CDB6-2BF3-9EDE-2DF1A7A63CE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1/3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E11A6D45-0F30-3BD7-6D43-07378570ECE9}"/>
              </a:ext>
            </a:extLst>
          </p:cNvPr>
          <p:cNvSpPr txBox="1"/>
          <p:nvPr/>
        </p:nvSpPr>
        <p:spPr>
          <a:xfrm>
            <a:off x="380659" y="1067732"/>
            <a:ext cx="3556341" cy="501675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3200" dirty="0"/>
              <a:t>Léa doit deviner un code. Elle a trois informations :</a:t>
            </a:r>
          </a:p>
          <a:p>
            <a:pPr marL="571500" indent="-571500">
              <a:buFontTx/>
              <a:buChar char="-"/>
            </a:pPr>
            <a:r>
              <a:rPr lang="fr-FR" sz="3200" dirty="0"/>
              <a:t>Il y a un carré bleu.</a:t>
            </a:r>
          </a:p>
          <a:p>
            <a:pPr marL="571500" indent="-571500">
              <a:buFontTx/>
              <a:buChar char="-"/>
            </a:pPr>
            <a:r>
              <a:rPr lang="fr-FR" sz="3200" dirty="0"/>
              <a:t>Il y a un cercle à droite du triangle.</a:t>
            </a:r>
          </a:p>
          <a:p>
            <a:pPr marL="571500" indent="-571500">
              <a:buFontTx/>
              <a:buChar char="-"/>
            </a:pPr>
            <a:r>
              <a:rPr lang="fr-FR" sz="3200" dirty="0"/>
              <a:t>Le rectangle est sous le triangle. 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A8987DB9-966D-8103-4AAC-F23ED1A8A5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1302" y="1401127"/>
            <a:ext cx="1623695" cy="1439545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B7871AD5-CE1D-DDA3-0207-6A77F55B53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9300" y="1401126"/>
            <a:ext cx="1628775" cy="1439545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2A40D6F2-B78B-2B11-6CFF-33348F2953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1302" y="3776026"/>
            <a:ext cx="1615440" cy="1439545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82CDE2F2-3048-A20B-8543-7AAEDF5BD6F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29300" y="3776026"/>
            <a:ext cx="1588135" cy="1439545"/>
          </a:xfrm>
          <a:prstGeom prst="rect">
            <a:avLst/>
          </a:prstGeom>
        </p:spPr>
      </p:pic>
      <p:sp>
        <p:nvSpPr>
          <p:cNvPr id="9" name="Ellipse 8">
            <a:extLst>
              <a:ext uri="{FF2B5EF4-FFF2-40B4-BE49-F238E27FC236}">
                <a16:creationId xmlns:a16="http://schemas.microsoft.com/office/drawing/2014/main" id="{D20D2327-28DC-D6A2-A8B0-0157BBE80E35}"/>
              </a:ext>
            </a:extLst>
          </p:cNvPr>
          <p:cNvSpPr/>
          <p:nvPr/>
        </p:nvSpPr>
        <p:spPr>
          <a:xfrm>
            <a:off x="5258343" y="884488"/>
            <a:ext cx="541357" cy="54135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200" dirty="0"/>
              <a:t>A</a:t>
            </a:r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FF90C472-D15A-C731-5756-88D6C9B294CA}"/>
              </a:ext>
            </a:extLst>
          </p:cNvPr>
          <p:cNvSpPr/>
          <p:nvPr/>
        </p:nvSpPr>
        <p:spPr>
          <a:xfrm>
            <a:off x="7674597" y="863214"/>
            <a:ext cx="541357" cy="54135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200" dirty="0"/>
              <a:t>B</a:t>
            </a:r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9529B577-8863-7676-B88D-1FB9B68EF89A}"/>
              </a:ext>
            </a:extLst>
          </p:cNvPr>
          <p:cNvSpPr/>
          <p:nvPr/>
        </p:nvSpPr>
        <p:spPr>
          <a:xfrm>
            <a:off x="5258342" y="3234669"/>
            <a:ext cx="541357" cy="54135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200" dirty="0"/>
              <a:t>C</a:t>
            </a:r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4443378B-1D7D-B645-12E4-2A3F95535BA2}"/>
              </a:ext>
            </a:extLst>
          </p:cNvPr>
          <p:cNvSpPr/>
          <p:nvPr/>
        </p:nvSpPr>
        <p:spPr>
          <a:xfrm>
            <a:off x="7674597" y="3256938"/>
            <a:ext cx="541357" cy="54135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200" dirty="0"/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35054383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1B68BD-68BE-24AC-3108-E4B6197692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D36BF85-5470-B9AE-0A3E-A65A1811B3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6F1B9B8-1179-DFD9-54AB-AE21B7CAF2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1/3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1BE86BF6-6881-CE1F-0C03-55E5787C261F}"/>
              </a:ext>
            </a:extLst>
          </p:cNvPr>
          <p:cNvSpPr txBox="1"/>
          <p:nvPr/>
        </p:nvSpPr>
        <p:spPr>
          <a:xfrm>
            <a:off x="380659" y="1067732"/>
            <a:ext cx="3556341" cy="501675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3200" dirty="0"/>
              <a:t>Léa doit deviner un code. Elle a trois informations :</a:t>
            </a:r>
          </a:p>
          <a:p>
            <a:pPr marL="571500" indent="-571500">
              <a:buFontTx/>
              <a:buChar char="-"/>
            </a:pPr>
            <a:r>
              <a:rPr lang="fr-FR" sz="3200" dirty="0"/>
              <a:t>Il y a un carré bleu.</a:t>
            </a:r>
          </a:p>
          <a:p>
            <a:pPr marL="571500" indent="-571500">
              <a:buFontTx/>
              <a:buChar char="-"/>
            </a:pPr>
            <a:r>
              <a:rPr lang="fr-FR" sz="3200" dirty="0"/>
              <a:t>Il y a un cercle à droite du triangle.</a:t>
            </a:r>
          </a:p>
          <a:p>
            <a:pPr marL="571500" indent="-571500">
              <a:buFontTx/>
              <a:buChar char="-"/>
            </a:pPr>
            <a:r>
              <a:rPr lang="fr-FR" sz="3200" dirty="0"/>
              <a:t>Le rectangle est sous le triangle. 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3BD68F1E-A68C-E37E-5337-2A88E9412B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1302" y="1401127"/>
            <a:ext cx="1623695" cy="1439545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36FB1EA5-32B3-F2DD-C97A-68BE4CF0AE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9300" y="1401126"/>
            <a:ext cx="1628775" cy="1439545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DC7CF2A4-ED18-E53B-8727-58E1790646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1302" y="3776026"/>
            <a:ext cx="1615440" cy="1439545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B8EC2923-DBC6-C17C-4EA6-1C0FCE875C4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29300" y="3776026"/>
            <a:ext cx="1588135" cy="1439545"/>
          </a:xfrm>
          <a:prstGeom prst="rect">
            <a:avLst/>
          </a:prstGeom>
        </p:spPr>
      </p:pic>
      <p:sp>
        <p:nvSpPr>
          <p:cNvPr id="9" name="Ellipse 8">
            <a:extLst>
              <a:ext uri="{FF2B5EF4-FFF2-40B4-BE49-F238E27FC236}">
                <a16:creationId xmlns:a16="http://schemas.microsoft.com/office/drawing/2014/main" id="{683FE32F-CF47-65C4-03E8-62B730DA79E4}"/>
              </a:ext>
            </a:extLst>
          </p:cNvPr>
          <p:cNvSpPr/>
          <p:nvPr/>
        </p:nvSpPr>
        <p:spPr>
          <a:xfrm>
            <a:off x="5258343" y="884488"/>
            <a:ext cx="541357" cy="54135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200" dirty="0"/>
              <a:t>A</a:t>
            </a:r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68750A34-F009-5D84-99DB-08E7544181E9}"/>
              </a:ext>
            </a:extLst>
          </p:cNvPr>
          <p:cNvSpPr/>
          <p:nvPr/>
        </p:nvSpPr>
        <p:spPr>
          <a:xfrm>
            <a:off x="7674597" y="863214"/>
            <a:ext cx="541357" cy="54135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200" dirty="0"/>
              <a:t>B</a:t>
            </a:r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418F987F-53E2-5983-86EF-787B602C079D}"/>
              </a:ext>
            </a:extLst>
          </p:cNvPr>
          <p:cNvSpPr/>
          <p:nvPr/>
        </p:nvSpPr>
        <p:spPr>
          <a:xfrm>
            <a:off x="5258342" y="3234669"/>
            <a:ext cx="541357" cy="54135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200" dirty="0"/>
              <a:t>C</a:t>
            </a:r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7F3A9E0C-B125-FD3A-7ECC-44D4F31F72AA}"/>
              </a:ext>
            </a:extLst>
          </p:cNvPr>
          <p:cNvSpPr/>
          <p:nvPr/>
        </p:nvSpPr>
        <p:spPr>
          <a:xfrm>
            <a:off x="7674597" y="3256938"/>
            <a:ext cx="541357" cy="54135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200" dirty="0"/>
              <a:t>D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62419C9-E9EC-DD68-1371-D5B43CEBFBB0}"/>
              </a:ext>
            </a:extLst>
          </p:cNvPr>
          <p:cNvSpPr/>
          <p:nvPr/>
        </p:nvSpPr>
        <p:spPr>
          <a:xfrm>
            <a:off x="928046" y="2641600"/>
            <a:ext cx="2598925" cy="899886"/>
          </a:xfrm>
          <a:prstGeom prst="rect">
            <a:avLst/>
          </a:prstGeom>
          <a:solidFill>
            <a:srgbClr val="FFFF00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Signe de multiplication 13">
            <a:extLst>
              <a:ext uri="{FF2B5EF4-FFF2-40B4-BE49-F238E27FC236}">
                <a16:creationId xmlns:a16="http://schemas.microsoft.com/office/drawing/2014/main" id="{AB7F1E8E-2856-A61C-A98F-B47870EC2DCA}"/>
              </a:ext>
            </a:extLst>
          </p:cNvPr>
          <p:cNvSpPr/>
          <p:nvPr/>
        </p:nvSpPr>
        <p:spPr>
          <a:xfrm>
            <a:off x="6694882" y="692902"/>
            <a:ext cx="2449118" cy="2848584"/>
          </a:xfrm>
          <a:prstGeom prst="mathMultiply">
            <a:avLst>
              <a:gd name="adj1" fmla="val 500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80494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D8EC29-C996-448B-7177-DE6682C7C9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2F9B6C0-6C1E-FF77-099B-C345EBB615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005CAEC-003A-7FD0-4FE4-F58941F22B6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1/3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2FA0D784-E3BF-B160-DD06-30AE803DD251}"/>
              </a:ext>
            </a:extLst>
          </p:cNvPr>
          <p:cNvSpPr txBox="1"/>
          <p:nvPr/>
        </p:nvSpPr>
        <p:spPr>
          <a:xfrm>
            <a:off x="380659" y="1067732"/>
            <a:ext cx="3556341" cy="501675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3200" dirty="0"/>
              <a:t>Léa doit deviner un code. Elle a trois informations :</a:t>
            </a:r>
          </a:p>
          <a:p>
            <a:pPr marL="571500" indent="-571500">
              <a:buFontTx/>
              <a:buChar char="-"/>
            </a:pPr>
            <a:r>
              <a:rPr lang="fr-FR" sz="3200" dirty="0"/>
              <a:t>Il y a un carré bleu.</a:t>
            </a:r>
          </a:p>
          <a:p>
            <a:pPr marL="571500" indent="-571500">
              <a:buFontTx/>
              <a:buChar char="-"/>
            </a:pPr>
            <a:r>
              <a:rPr lang="fr-FR" sz="3200" dirty="0"/>
              <a:t>Il y a un cercle à droite du triangle.</a:t>
            </a:r>
          </a:p>
          <a:p>
            <a:pPr marL="571500" indent="-571500">
              <a:buFontTx/>
              <a:buChar char="-"/>
            </a:pPr>
            <a:r>
              <a:rPr lang="fr-FR" sz="3200" dirty="0"/>
              <a:t>Le rectangle est sous le triangle. 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80F3FA4C-B3DD-9E7B-BBDF-1CEE57D317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1302" y="1401127"/>
            <a:ext cx="1623695" cy="1439545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12784810-37E1-2AB3-CDFB-C9EBE04825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9300" y="1401126"/>
            <a:ext cx="1628775" cy="1439545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AF5D68AF-FEDC-D4A2-4A4C-FBC08A1EA0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1302" y="3776026"/>
            <a:ext cx="1615440" cy="1439545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524537EB-88A4-9BF1-BA4C-4E7DFD2DB5F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29300" y="3776026"/>
            <a:ext cx="1588135" cy="1439545"/>
          </a:xfrm>
          <a:prstGeom prst="rect">
            <a:avLst/>
          </a:prstGeom>
        </p:spPr>
      </p:pic>
      <p:sp>
        <p:nvSpPr>
          <p:cNvPr id="9" name="Ellipse 8">
            <a:extLst>
              <a:ext uri="{FF2B5EF4-FFF2-40B4-BE49-F238E27FC236}">
                <a16:creationId xmlns:a16="http://schemas.microsoft.com/office/drawing/2014/main" id="{E811B5EA-77E8-DE82-F1AB-C7B7F26E0FEA}"/>
              </a:ext>
            </a:extLst>
          </p:cNvPr>
          <p:cNvSpPr/>
          <p:nvPr/>
        </p:nvSpPr>
        <p:spPr>
          <a:xfrm>
            <a:off x="5258343" y="884488"/>
            <a:ext cx="541357" cy="54135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200" dirty="0"/>
              <a:t>A</a:t>
            </a:r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FAE18E08-7D43-E831-F1DC-3F81FFAA7943}"/>
              </a:ext>
            </a:extLst>
          </p:cNvPr>
          <p:cNvSpPr/>
          <p:nvPr/>
        </p:nvSpPr>
        <p:spPr>
          <a:xfrm>
            <a:off x="7674597" y="863214"/>
            <a:ext cx="541357" cy="54135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200" dirty="0"/>
              <a:t>B</a:t>
            </a:r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3148A1C6-0318-D19F-2C9B-05A599FD5736}"/>
              </a:ext>
            </a:extLst>
          </p:cNvPr>
          <p:cNvSpPr/>
          <p:nvPr/>
        </p:nvSpPr>
        <p:spPr>
          <a:xfrm>
            <a:off x="5258342" y="3234669"/>
            <a:ext cx="541357" cy="54135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200" dirty="0"/>
              <a:t>C</a:t>
            </a:r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78B6EAE1-E6D2-78C4-51ED-732F1EEE734F}"/>
              </a:ext>
            </a:extLst>
          </p:cNvPr>
          <p:cNvSpPr/>
          <p:nvPr/>
        </p:nvSpPr>
        <p:spPr>
          <a:xfrm>
            <a:off x="7674597" y="3256938"/>
            <a:ext cx="541357" cy="54135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200" dirty="0"/>
              <a:t>D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6D998FC-B87D-403C-3D9D-D49690E4E090}"/>
              </a:ext>
            </a:extLst>
          </p:cNvPr>
          <p:cNvSpPr/>
          <p:nvPr/>
        </p:nvSpPr>
        <p:spPr>
          <a:xfrm>
            <a:off x="976062" y="3595912"/>
            <a:ext cx="2850057" cy="1484088"/>
          </a:xfrm>
          <a:prstGeom prst="rect">
            <a:avLst/>
          </a:prstGeom>
          <a:solidFill>
            <a:srgbClr val="FFFF00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Signe de multiplication 13">
            <a:extLst>
              <a:ext uri="{FF2B5EF4-FFF2-40B4-BE49-F238E27FC236}">
                <a16:creationId xmlns:a16="http://schemas.microsoft.com/office/drawing/2014/main" id="{AD73AA71-08DA-7F15-7230-1C408C93F10D}"/>
              </a:ext>
            </a:extLst>
          </p:cNvPr>
          <p:cNvSpPr/>
          <p:nvPr/>
        </p:nvSpPr>
        <p:spPr>
          <a:xfrm>
            <a:off x="6694882" y="692902"/>
            <a:ext cx="2449118" cy="2848584"/>
          </a:xfrm>
          <a:prstGeom prst="mathMultiply">
            <a:avLst>
              <a:gd name="adj1" fmla="val 500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Signe de multiplication 15">
            <a:extLst>
              <a:ext uri="{FF2B5EF4-FFF2-40B4-BE49-F238E27FC236}">
                <a16:creationId xmlns:a16="http://schemas.microsoft.com/office/drawing/2014/main" id="{802DD674-1AE6-7CEB-6873-252400FA7EE8}"/>
              </a:ext>
            </a:extLst>
          </p:cNvPr>
          <p:cNvSpPr/>
          <p:nvPr/>
        </p:nvSpPr>
        <p:spPr>
          <a:xfrm>
            <a:off x="4326823" y="679032"/>
            <a:ext cx="2449118" cy="2848584"/>
          </a:xfrm>
          <a:prstGeom prst="mathMultiply">
            <a:avLst>
              <a:gd name="adj1" fmla="val 500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Signe de multiplication 16">
            <a:extLst>
              <a:ext uri="{FF2B5EF4-FFF2-40B4-BE49-F238E27FC236}">
                <a16:creationId xmlns:a16="http://schemas.microsoft.com/office/drawing/2014/main" id="{CEFF17C3-3292-D37A-1CF6-3D06ECA2E3E4}"/>
              </a:ext>
            </a:extLst>
          </p:cNvPr>
          <p:cNvSpPr/>
          <p:nvPr/>
        </p:nvSpPr>
        <p:spPr>
          <a:xfrm>
            <a:off x="6731218" y="3071506"/>
            <a:ext cx="2449118" cy="2848584"/>
          </a:xfrm>
          <a:prstGeom prst="mathMultiply">
            <a:avLst>
              <a:gd name="adj1" fmla="val 500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2FCFE117-9B03-9C95-2A61-2CD9498216ED}"/>
              </a:ext>
            </a:extLst>
          </p:cNvPr>
          <p:cNvSpPr/>
          <p:nvPr/>
        </p:nvSpPr>
        <p:spPr>
          <a:xfrm>
            <a:off x="5261815" y="3242424"/>
            <a:ext cx="541357" cy="541357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200" dirty="0"/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583311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6" grpId="0" animBg="1"/>
      <p:bldP spid="17" grpId="0" animBg="1"/>
      <p:bldP spid="19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131</TotalTime>
  <Words>181</Words>
  <Application>Microsoft Office PowerPoint</Application>
  <PresentationFormat>Affichage à l'écran (4:3)</PresentationFormat>
  <Paragraphs>42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Présentation PowerPoint</vt:lpstr>
      <vt:lpstr>Quel est le bon code ? </vt:lpstr>
      <vt:lpstr>Correction </vt:lpstr>
      <vt:lpstr>Correction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30</cp:revision>
  <dcterms:created xsi:type="dcterms:W3CDTF">2023-02-07T14:55:57Z</dcterms:created>
  <dcterms:modified xsi:type="dcterms:W3CDTF">2026-06-26T14:36:18Z</dcterms:modified>
</cp:coreProperties>
</file>