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15"/>
  </p:handoutMasterIdLst>
  <p:sldIdLst>
    <p:sldId id="280" r:id="rId3"/>
    <p:sldId id="273" r:id="rId4"/>
    <p:sldId id="274" r:id="rId5"/>
    <p:sldId id="275" r:id="rId6"/>
    <p:sldId id="276" r:id="rId7"/>
    <p:sldId id="277" r:id="rId8"/>
    <p:sldId id="278" r:id="rId9"/>
    <p:sldId id="281" r:id="rId10"/>
    <p:sldId id="282" r:id="rId11"/>
    <p:sldId id="284" r:id="rId12"/>
    <p:sldId id="279" r:id="rId13"/>
    <p:sldId id="28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 varScale="1">
        <p:scale>
          <a:sx n="58" d="100"/>
          <a:sy n="58" d="100"/>
        </p:scale>
        <p:origin x="84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3719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25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8089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86695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99779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8943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8037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6295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4247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71528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83081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840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2011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1574008" y="2674947"/>
            <a:ext cx="599598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sais </a:t>
            </a: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comparer des fractions de même dénominateur.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F2135-7738-9967-A0AB-52A1A7E5F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482B50F-9770-5D11-5173-9AD8EC623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24ECAC2-A338-8015-D56A-BA1BB4D179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14B58AB-A9B7-2E16-256F-1DEEFE0C407F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0897781-E6E3-B4EB-041C-9F192C273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85212FFD-3184-87C2-5F80-7DC81A1120F7}"/>
              </a:ext>
            </a:extLst>
          </p:cNvPr>
          <p:cNvSpPr txBox="1"/>
          <p:nvPr/>
        </p:nvSpPr>
        <p:spPr>
          <a:xfrm>
            <a:off x="1653596" y="2674947"/>
            <a:ext cx="583680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sais </a:t>
            </a: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comparer des fractions dont le numérateur est 1. 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7119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BC4F0-FD0D-A98B-6E09-8A068A019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D29255-1DEC-4B50-4545-0107F3F14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et compare avec le signe &lt; ou &gt;.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8FD7D7F0-B7A2-6E26-3CA9-6A265DE44705}"/>
                  </a:ext>
                </a:extLst>
              </p:cNvPr>
              <p:cNvSpPr txBox="1"/>
              <p:nvPr/>
            </p:nvSpPr>
            <p:spPr>
              <a:xfrm>
                <a:off x="713832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8FD7D7F0-B7A2-6E26-3CA9-6A265DE447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832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77B1F884-0E28-9484-A7E3-824236BABB2C}"/>
                  </a:ext>
                </a:extLst>
              </p:cNvPr>
              <p:cNvSpPr txBox="1"/>
              <p:nvPr/>
            </p:nvSpPr>
            <p:spPr>
              <a:xfrm>
                <a:off x="3634832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77B1F884-0E28-9484-A7E3-824236BABB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4832" y="2156920"/>
                <a:ext cx="1366336" cy="127208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182A2158-3D18-2F6C-A418-7D3FA206BF3F}"/>
                  </a:ext>
                </a:extLst>
              </p:cNvPr>
              <p:cNvSpPr txBox="1"/>
              <p:nvPr/>
            </p:nvSpPr>
            <p:spPr>
              <a:xfrm>
                <a:off x="6428832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182A2158-3D18-2F6C-A418-7D3FA206BF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8832" y="2156920"/>
                <a:ext cx="1366336" cy="127208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80278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ACA4CA-FA42-52E6-5436-E035412910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B4B64E-34B8-80E9-3551-8A0B8611B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907AAA7E-0BEC-4840-228F-1FEC45EF2263}"/>
                  </a:ext>
                </a:extLst>
              </p:cNvPr>
              <p:cNvSpPr txBox="1"/>
              <p:nvPr/>
            </p:nvSpPr>
            <p:spPr>
              <a:xfrm>
                <a:off x="713832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907AAA7E-0BEC-4840-228F-1FEC45EF22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832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C2924C05-420A-2DC8-56C3-D351CAF20072}"/>
                  </a:ext>
                </a:extLst>
              </p:cNvPr>
              <p:cNvSpPr txBox="1"/>
              <p:nvPr/>
            </p:nvSpPr>
            <p:spPr>
              <a:xfrm>
                <a:off x="3634832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C2924C05-420A-2DC8-56C3-D351CAF200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4832" y="2156920"/>
                <a:ext cx="1366336" cy="127208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C46C9FBC-5AAD-626D-E34D-E2A98C5F7974}"/>
                  </a:ext>
                </a:extLst>
              </p:cNvPr>
              <p:cNvSpPr txBox="1"/>
              <p:nvPr/>
            </p:nvSpPr>
            <p:spPr>
              <a:xfrm>
                <a:off x="6428832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C46C9FBC-5AAD-626D-E34D-E2A98C5F79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8832" y="2156920"/>
                <a:ext cx="1366336" cy="127208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>
            <a:extLst>
              <a:ext uri="{FF2B5EF4-FFF2-40B4-BE49-F238E27FC236}">
                <a16:creationId xmlns:a16="http://schemas.microsoft.com/office/drawing/2014/main" id="{80B7BA0A-94C1-A46A-9512-8C3C346DE51C}"/>
              </a:ext>
            </a:extLst>
          </p:cNvPr>
          <p:cNvSpPr/>
          <p:nvPr/>
        </p:nvSpPr>
        <p:spPr>
          <a:xfrm rot="5400000">
            <a:off x="795549" y="3841540"/>
            <a:ext cx="54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70B9DDC-5A7F-BD29-B7FC-7E308D302E0A}"/>
              </a:ext>
            </a:extLst>
          </p:cNvPr>
          <p:cNvSpPr/>
          <p:nvPr/>
        </p:nvSpPr>
        <p:spPr>
          <a:xfrm rot="5400000">
            <a:off x="795548" y="4381541"/>
            <a:ext cx="54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FBEBF42-0560-FEEF-C195-C7519F6DF977}"/>
              </a:ext>
            </a:extLst>
          </p:cNvPr>
          <p:cNvSpPr/>
          <p:nvPr/>
        </p:nvSpPr>
        <p:spPr>
          <a:xfrm rot="5400000">
            <a:off x="795549" y="4921542"/>
            <a:ext cx="54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66BC43C-3798-CC7E-3898-E5671AE06267}"/>
              </a:ext>
            </a:extLst>
          </p:cNvPr>
          <p:cNvSpPr/>
          <p:nvPr/>
        </p:nvSpPr>
        <p:spPr>
          <a:xfrm rot="5400000">
            <a:off x="795548" y="5461543"/>
            <a:ext cx="540000" cy="4331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5DDCA92-1CDC-500E-BE0A-57F5FC5F7281}"/>
              </a:ext>
            </a:extLst>
          </p:cNvPr>
          <p:cNvSpPr/>
          <p:nvPr/>
        </p:nvSpPr>
        <p:spPr>
          <a:xfrm rot="5400000">
            <a:off x="1535260" y="3752432"/>
            <a:ext cx="36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00F8C97-5A88-99F6-C4BF-F85880F28B48}"/>
              </a:ext>
            </a:extLst>
          </p:cNvPr>
          <p:cNvSpPr/>
          <p:nvPr/>
        </p:nvSpPr>
        <p:spPr>
          <a:xfrm rot="5400000">
            <a:off x="1535260" y="4111540"/>
            <a:ext cx="36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04DB84B-C58A-6B3F-D99C-98E5DC13AE69}"/>
              </a:ext>
            </a:extLst>
          </p:cNvPr>
          <p:cNvSpPr/>
          <p:nvPr/>
        </p:nvSpPr>
        <p:spPr>
          <a:xfrm rot="5400000">
            <a:off x="1535258" y="4471541"/>
            <a:ext cx="36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0F89662-D533-AFF0-4EA5-DDCB39AE06BA}"/>
              </a:ext>
            </a:extLst>
          </p:cNvPr>
          <p:cNvSpPr/>
          <p:nvPr/>
        </p:nvSpPr>
        <p:spPr>
          <a:xfrm rot="5400000">
            <a:off x="1535258" y="4830649"/>
            <a:ext cx="36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3912569-CEE3-680D-93CD-75658997A5AC}"/>
              </a:ext>
            </a:extLst>
          </p:cNvPr>
          <p:cNvSpPr/>
          <p:nvPr/>
        </p:nvSpPr>
        <p:spPr>
          <a:xfrm rot="5400000">
            <a:off x="1535257" y="5192434"/>
            <a:ext cx="36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D1DB6FE-C45A-48BE-7934-88866E3EA7BD}"/>
              </a:ext>
            </a:extLst>
          </p:cNvPr>
          <p:cNvSpPr/>
          <p:nvPr/>
        </p:nvSpPr>
        <p:spPr>
          <a:xfrm rot="5400000">
            <a:off x="1535257" y="5551542"/>
            <a:ext cx="360000" cy="43313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E894FC8-2C77-1B3C-3ABF-A0665C9EDC39}"/>
              </a:ext>
            </a:extLst>
          </p:cNvPr>
          <p:cNvSpPr txBox="1"/>
          <p:nvPr/>
        </p:nvSpPr>
        <p:spPr>
          <a:xfrm>
            <a:off x="1131388" y="2444519"/>
            <a:ext cx="531223" cy="8360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&gt;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E0F6F07-A0B8-67DA-209E-BEB06D1C6E00}"/>
              </a:ext>
            </a:extLst>
          </p:cNvPr>
          <p:cNvSpPr/>
          <p:nvPr/>
        </p:nvSpPr>
        <p:spPr>
          <a:xfrm rot="5400000">
            <a:off x="3501901" y="4126678"/>
            <a:ext cx="108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9646790-860F-31B5-B5E8-EA652D33D12C}"/>
              </a:ext>
            </a:extLst>
          </p:cNvPr>
          <p:cNvSpPr/>
          <p:nvPr/>
        </p:nvSpPr>
        <p:spPr>
          <a:xfrm rot="5400000">
            <a:off x="3501897" y="5206678"/>
            <a:ext cx="1080000" cy="433137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E8602AE-27F3-DF27-48D2-00E815C17F7A}"/>
              </a:ext>
            </a:extLst>
          </p:cNvPr>
          <p:cNvSpPr/>
          <p:nvPr/>
        </p:nvSpPr>
        <p:spPr>
          <a:xfrm rot="5400000">
            <a:off x="4428568" y="3946678"/>
            <a:ext cx="72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237CB66-BA3C-69AB-3CE4-FC01AF005C8A}"/>
              </a:ext>
            </a:extLst>
          </p:cNvPr>
          <p:cNvSpPr/>
          <p:nvPr/>
        </p:nvSpPr>
        <p:spPr>
          <a:xfrm rot="5400000">
            <a:off x="4428567" y="4650649"/>
            <a:ext cx="72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05F49FF-7595-6C75-5DF0-2E74663F6CC8}"/>
              </a:ext>
            </a:extLst>
          </p:cNvPr>
          <p:cNvSpPr/>
          <p:nvPr/>
        </p:nvSpPr>
        <p:spPr>
          <a:xfrm rot="5400000">
            <a:off x="4428566" y="5371543"/>
            <a:ext cx="720000" cy="433137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BC6148FC-1102-A7EA-A1CA-6D3CBA680100}"/>
              </a:ext>
            </a:extLst>
          </p:cNvPr>
          <p:cNvSpPr txBox="1"/>
          <p:nvPr/>
        </p:nvSpPr>
        <p:spPr>
          <a:xfrm>
            <a:off x="4052388" y="2428114"/>
            <a:ext cx="531223" cy="8360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&gt;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F155662-759C-1E18-700A-1ADA6FF84BEB}"/>
              </a:ext>
            </a:extLst>
          </p:cNvPr>
          <p:cNvSpPr/>
          <p:nvPr/>
        </p:nvSpPr>
        <p:spPr>
          <a:xfrm rot="5400000">
            <a:off x="6510400" y="3705649"/>
            <a:ext cx="27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4140C05-C37F-F66C-A1F1-FB4F9C48CE66}"/>
              </a:ext>
            </a:extLst>
          </p:cNvPr>
          <p:cNvSpPr/>
          <p:nvPr/>
        </p:nvSpPr>
        <p:spPr>
          <a:xfrm rot="5400000">
            <a:off x="6510400" y="3976540"/>
            <a:ext cx="27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014169C-490E-248D-AD88-C87B425FF698}"/>
              </a:ext>
            </a:extLst>
          </p:cNvPr>
          <p:cNvSpPr/>
          <p:nvPr/>
        </p:nvSpPr>
        <p:spPr>
          <a:xfrm rot="5400000">
            <a:off x="6510400" y="4244758"/>
            <a:ext cx="27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AA89E7F-1A65-3F15-0D34-D7D09672EB78}"/>
              </a:ext>
            </a:extLst>
          </p:cNvPr>
          <p:cNvSpPr/>
          <p:nvPr/>
        </p:nvSpPr>
        <p:spPr>
          <a:xfrm rot="5400000">
            <a:off x="6510400" y="4515649"/>
            <a:ext cx="27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DDADDB5-B6E9-182E-0C5E-A08FD5D872D5}"/>
              </a:ext>
            </a:extLst>
          </p:cNvPr>
          <p:cNvSpPr/>
          <p:nvPr/>
        </p:nvSpPr>
        <p:spPr>
          <a:xfrm rot="5400000">
            <a:off x="6510400" y="4782977"/>
            <a:ext cx="27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F8BE65B-B802-9B00-6BFA-8815E8DC94DF}"/>
              </a:ext>
            </a:extLst>
          </p:cNvPr>
          <p:cNvSpPr/>
          <p:nvPr/>
        </p:nvSpPr>
        <p:spPr>
          <a:xfrm rot="5400000">
            <a:off x="6510400" y="5053868"/>
            <a:ext cx="27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B73ABBA-83CE-89CE-4217-95EC9108A5A4}"/>
              </a:ext>
            </a:extLst>
          </p:cNvPr>
          <p:cNvSpPr/>
          <p:nvPr/>
        </p:nvSpPr>
        <p:spPr>
          <a:xfrm rot="5400000">
            <a:off x="6510400" y="5322086"/>
            <a:ext cx="27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A8DCB69-661D-1BD5-A70D-2947AFEE0821}"/>
              </a:ext>
            </a:extLst>
          </p:cNvPr>
          <p:cNvSpPr/>
          <p:nvPr/>
        </p:nvSpPr>
        <p:spPr>
          <a:xfrm rot="5400000">
            <a:off x="6510400" y="5592087"/>
            <a:ext cx="270000" cy="433137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D381725-D24E-F7C3-6F48-07F475B657AC}"/>
              </a:ext>
            </a:extLst>
          </p:cNvPr>
          <p:cNvSpPr/>
          <p:nvPr/>
        </p:nvSpPr>
        <p:spPr>
          <a:xfrm rot="5400000">
            <a:off x="7299350" y="3783509"/>
            <a:ext cx="432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CCF8C99-36FC-7D94-C15C-88DE33751CC5}"/>
              </a:ext>
            </a:extLst>
          </p:cNvPr>
          <p:cNvSpPr/>
          <p:nvPr/>
        </p:nvSpPr>
        <p:spPr>
          <a:xfrm rot="5400000">
            <a:off x="7299349" y="4215510"/>
            <a:ext cx="432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88A61B6-FD08-E3C1-4C96-53E13411A09D}"/>
              </a:ext>
            </a:extLst>
          </p:cNvPr>
          <p:cNvSpPr/>
          <p:nvPr/>
        </p:nvSpPr>
        <p:spPr>
          <a:xfrm rot="5400000">
            <a:off x="7299350" y="4647511"/>
            <a:ext cx="432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FE2DC5E-4244-DF44-9E17-F5F7A641CD37}"/>
              </a:ext>
            </a:extLst>
          </p:cNvPr>
          <p:cNvSpPr/>
          <p:nvPr/>
        </p:nvSpPr>
        <p:spPr>
          <a:xfrm rot="5400000">
            <a:off x="7299349" y="5079512"/>
            <a:ext cx="432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AAC9ECF-B86D-85BE-0654-F038AD2D7AC5}"/>
              </a:ext>
            </a:extLst>
          </p:cNvPr>
          <p:cNvSpPr/>
          <p:nvPr/>
        </p:nvSpPr>
        <p:spPr>
          <a:xfrm rot="5400000">
            <a:off x="7299349" y="5513071"/>
            <a:ext cx="432000" cy="433137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74A8A3FB-8C5C-A740-09EA-D87177A99328}"/>
              </a:ext>
            </a:extLst>
          </p:cNvPr>
          <p:cNvSpPr txBox="1"/>
          <p:nvPr/>
        </p:nvSpPr>
        <p:spPr>
          <a:xfrm rot="10800000">
            <a:off x="6861969" y="2489520"/>
            <a:ext cx="531223" cy="8360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&gt;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70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Compare avec le signe &lt; ou &gt;.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3DE390DE-8326-1BF6-1A2B-52F014220C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A62B7F8E-2C23-8CDC-CF01-F2D2136D9B17}"/>
                  </a:ext>
                </a:extLst>
              </p:cNvPr>
              <p:cNvSpPr txBox="1"/>
              <p:nvPr/>
            </p:nvSpPr>
            <p:spPr>
              <a:xfrm>
                <a:off x="3888832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A62B7F8E-2C23-8CDC-CF01-F2D2136D9B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8832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2B1587-1590-CC09-7901-3FC23B49E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2B33E4-C05F-9677-F3EE-89BEC68E5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831C283-6752-60E6-1394-9812A8D784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F0C51EA0-E283-67DC-4736-EA4186FF6AC6}"/>
                  </a:ext>
                </a:extLst>
              </p:cNvPr>
              <p:cNvSpPr txBox="1"/>
              <p:nvPr/>
            </p:nvSpPr>
            <p:spPr>
              <a:xfrm>
                <a:off x="3888832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F0C51EA0-E283-67DC-4736-EA4186FF6A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8832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 3">
            <a:extLst>
              <a:ext uri="{FF2B5EF4-FFF2-40B4-BE49-F238E27FC236}">
                <a16:creationId xmlns:a16="http://schemas.microsoft.com/office/drawing/2014/main" id="{5E018EEA-7743-0F5E-7148-3AD870A14E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144" y="4133713"/>
            <a:ext cx="2781688" cy="108600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935E52B-1BD5-06C9-0BED-E72D0F6FB1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4821584" y="4133713"/>
            <a:ext cx="2970293" cy="1435258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E07CAC68-7327-DD88-3606-0C49C15ECF7D}"/>
              </a:ext>
            </a:extLst>
          </p:cNvPr>
          <p:cNvSpPr txBox="1"/>
          <p:nvPr/>
        </p:nvSpPr>
        <p:spPr>
          <a:xfrm>
            <a:off x="4306388" y="2374948"/>
            <a:ext cx="531223" cy="8360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&gt;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115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ACA4CA-FA42-52E6-5436-E035412910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B4B64E-34B8-80E9-3551-8A0B8611B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Compare avec le signe &lt; ou &gt;.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69E2069-7219-BD18-FE89-196958B5DF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907AAA7E-0BEC-4840-228F-1FEC45EF2263}"/>
                  </a:ext>
                </a:extLst>
              </p:cNvPr>
              <p:cNvSpPr txBox="1"/>
              <p:nvPr/>
            </p:nvSpPr>
            <p:spPr>
              <a:xfrm>
                <a:off x="3888832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907AAA7E-0BEC-4840-228F-1FEC45EF22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8832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24803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E4660-F5A2-96A2-7502-620CCBB05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1E4DE2-A0F5-9A00-3245-0B32B70E7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D065BE87-97A8-E9C5-807D-52D1D0F57A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9770215B-E80A-6371-5E36-A62A403ED28C}"/>
                  </a:ext>
                </a:extLst>
              </p:cNvPr>
              <p:cNvSpPr txBox="1"/>
              <p:nvPr/>
            </p:nvSpPr>
            <p:spPr>
              <a:xfrm>
                <a:off x="3888832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9770215B-E80A-6371-5E36-A62A403ED2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8832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>
            <a:extLst>
              <a:ext uri="{FF2B5EF4-FFF2-40B4-BE49-F238E27FC236}">
                <a16:creationId xmlns:a16="http://schemas.microsoft.com/office/drawing/2014/main" id="{95BC171A-E9AD-40A1-BEB3-2CDA552421A5}"/>
              </a:ext>
            </a:extLst>
          </p:cNvPr>
          <p:cNvSpPr txBox="1"/>
          <p:nvPr/>
        </p:nvSpPr>
        <p:spPr>
          <a:xfrm rot="10800000">
            <a:off x="4306388" y="2445643"/>
            <a:ext cx="531223" cy="8360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&gt;</a:t>
            </a:r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55BBA39-596A-2E98-3048-2E7D01295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1399" y="4249659"/>
            <a:ext cx="2701447" cy="124964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775A092-84BF-3C84-8159-1FB698B0B8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1071154" y="4141489"/>
            <a:ext cx="3129228" cy="1357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56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2BBC4-6329-9F03-C906-630794A59C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B919E8-6C87-5ECB-8407-CE8CB0046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Compare avec le signe &lt; ou &gt;.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2A474A-C03D-0171-C721-B98EC5216F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133F2CD0-30E6-14AC-FD1D-141A5AD973FB}"/>
                  </a:ext>
                </a:extLst>
              </p:cNvPr>
              <p:cNvSpPr txBox="1"/>
              <p:nvPr/>
            </p:nvSpPr>
            <p:spPr>
              <a:xfrm>
                <a:off x="3888832" y="2156920"/>
                <a:ext cx="1366335" cy="12858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133F2CD0-30E6-14AC-FD1D-141A5AD973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8832" y="2156920"/>
                <a:ext cx="1366335" cy="12858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52177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8DE251-6EDA-0984-EB4C-28ED14C3B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41EB10-D027-CF7F-246F-84E45BCA5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8D34042E-0C06-3616-A71E-C466AAB138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EF647A69-3ABF-DC57-35AA-C6EE6D8B2B07}"/>
                  </a:ext>
                </a:extLst>
              </p:cNvPr>
              <p:cNvSpPr txBox="1"/>
              <p:nvPr/>
            </p:nvSpPr>
            <p:spPr>
              <a:xfrm>
                <a:off x="3888832" y="2156920"/>
                <a:ext cx="1366335" cy="12858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EF647A69-3ABF-DC57-35AA-C6EE6D8B2B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8832" y="2156920"/>
                <a:ext cx="1366335" cy="12858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>
            <a:extLst>
              <a:ext uri="{FF2B5EF4-FFF2-40B4-BE49-F238E27FC236}">
                <a16:creationId xmlns:a16="http://schemas.microsoft.com/office/drawing/2014/main" id="{7FD4149C-6A23-6092-A4AC-3B0F5A0E5A4A}"/>
              </a:ext>
            </a:extLst>
          </p:cNvPr>
          <p:cNvSpPr txBox="1"/>
          <p:nvPr/>
        </p:nvSpPr>
        <p:spPr>
          <a:xfrm rot="206809">
            <a:off x="4306388" y="2445643"/>
            <a:ext cx="531223" cy="8360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&gt;</a:t>
            </a:r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BCF3D46-5989-2712-EF89-1138782ED4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359" y="4438966"/>
            <a:ext cx="4372585" cy="132416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31C24FA-1B7A-1874-0AED-62497F1FF0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465" y="4346132"/>
            <a:ext cx="1546176" cy="150982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85079E61-F404-04CE-DC32-A833C2075D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792" y="4355017"/>
            <a:ext cx="1546176" cy="1509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8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Compare avec le signe &lt; ou &gt;.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3DE390DE-8326-1BF6-1A2B-52F014220C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A62B7F8E-2C23-8CDC-CF01-F2D2136D9B17}"/>
                  </a:ext>
                </a:extLst>
              </p:cNvPr>
              <p:cNvSpPr txBox="1"/>
              <p:nvPr/>
            </p:nvSpPr>
            <p:spPr>
              <a:xfrm>
                <a:off x="3888832" y="2156920"/>
                <a:ext cx="1366335" cy="12858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A62B7F8E-2C23-8CDC-CF01-F2D2136D9B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8832" y="2156920"/>
                <a:ext cx="1366335" cy="12858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0332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2B1587-1590-CC09-7901-3FC23B49E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2B33E4-C05F-9677-F3EE-89BEC68E5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831C283-6752-60E6-1394-9812A8D784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F0C51EA0-E283-67DC-4736-EA4186FF6AC6}"/>
                  </a:ext>
                </a:extLst>
              </p:cNvPr>
              <p:cNvSpPr txBox="1"/>
              <p:nvPr/>
            </p:nvSpPr>
            <p:spPr>
              <a:xfrm>
                <a:off x="3928746" y="1291077"/>
                <a:ext cx="1366335" cy="12858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F0C51EA0-E283-67DC-4736-EA4186FF6A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8746" y="1291077"/>
                <a:ext cx="1366335" cy="12858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>
            <a:extLst>
              <a:ext uri="{FF2B5EF4-FFF2-40B4-BE49-F238E27FC236}">
                <a16:creationId xmlns:a16="http://schemas.microsoft.com/office/drawing/2014/main" id="{E07CAC68-7327-DD88-3606-0C49C15ECF7D}"/>
              </a:ext>
            </a:extLst>
          </p:cNvPr>
          <p:cNvSpPr txBox="1"/>
          <p:nvPr/>
        </p:nvSpPr>
        <p:spPr>
          <a:xfrm rot="10800000">
            <a:off x="4346302" y="1509105"/>
            <a:ext cx="531223" cy="8360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&gt;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8845E1B-9959-5887-7F80-FF9744FCE0D0}"/>
              </a:ext>
            </a:extLst>
          </p:cNvPr>
          <p:cNvSpPr/>
          <p:nvPr/>
        </p:nvSpPr>
        <p:spPr>
          <a:xfrm>
            <a:off x="2412000" y="3096757"/>
            <a:ext cx="4320000" cy="432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61826DC5-79A7-06D9-325E-119D11626929}"/>
              </a:ext>
            </a:extLst>
          </p:cNvPr>
          <p:cNvGrpSpPr/>
          <p:nvPr/>
        </p:nvGrpSpPr>
        <p:grpSpPr>
          <a:xfrm>
            <a:off x="2412000" y="3100956"/>
            <a:ext cx="4320000" cy="433137"/>
            <a:chOff x="2488531" y="5238415"/>
            <a:chExt cx="4320000" cy="433137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2B23015-03FA-D709-A4A4-BE23EE4928B0}"/>
                </a:ext>
              </a:extLst>
            </p:cNvPr>
            <p:cNvSpPr/>
            <p:nvPr/>
          </p:nvSpPr>
          <p:spPr>
            <a:xfrm>
              <a:off x="2488531" y="5238415"/>
              <a:ext cx="720000" cy="4331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4070E0C-1D72-745C-2CC6-D96999C69E81}"/>
                </a:ext>
              </a:extLst>
            </p:cNvPr>
            <p:cNvSpPr/>
            <p:nvPr/>
          </p:nvSpPr>
          <p:spPr>
            <a:xfrm>
              <a:off x="3208531" y="5238415"/>
              <a:ext cx="720000" cy="4331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FDC32A7-C3F5-BC49-BB7D-582299AC1E79}"/>
                </a:ext>
              </a:extLst>
            </p:cNvPr>
            <p:cNvSpPr/>
            <p:nvPr/>
          </p:nvSpPr>
          <p:spPr>
            <a:xfrm>
              <a:off x="3928531" y="5238415"/>
              <a:ext cx="720000" cy="4331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58640E9-8215-31DF-7FA0-F58EAA20665D}"/>
                </a:ext>
              </a:extLst>
            </p:cNvPr>
            <p:cNvSpPr/>
            <p:nvPr/>
          </p:nvSpPr>
          <p:spPr>
            <a:xfrm>
              <a:off x="4648531" y="5238415"/>
              <a:ext cx="720000" cy="4331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D36F3AB-EB16-E6B5-2BB2-1232E762AD32}"/>
                </a:ext>
              </a:extLst>
            </p:cNvPr>
            <p:cNvSpPr/>
            <p:nvPr/>
          </p:nvSpPr>
          <p:spPr>
            <a:xfrm>
              <a:off x="5368531" y="5238415"/>
              <a:ext cx="720000" cy="4331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7E7BE16-4C84-7399-ADB1-5843A1FCFA88}"/>
                </a:ext>
              </a:extLst>
            </p:cNvPr>
            <p:cNvSpPr/>
            <p:nvPr/>
          </p:nvSpPr>
          <p:spPr>
            <a:xfrm>
              <a:off x="6088531" y="5238415"/>
              <a:ext cx="720000" cy="4331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BCAC6D23-3CC3-93ED-0F0F-AE75B0F9BE0B}"/>
              </a:ext>
            </a:extLst>
          </p:cNvPr>
          <p:cNvGrpSpPr/>
          <p:nvPr/>
        </p:nvGrpSpPr>
        <p:grpSpPr>
          <a:xfrm>
            <a:off x="2412000" y="4048572"/>
            <a:ext cx="4320000" cy="433137"/>
            <a:chOff x="2488531" y="5238415"/>
            <a:chExt cx="4320000" cy="43313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C959B6B-D102-68CD-6A79-594402A6D792}"/>
                </a:ext>
              </a:extLst>
            </p:cNvPr>
            <p:cNvSpPr/>
            <p:nvPr/>
          </p:nvSpPr>
          <p:spPr>
            <a:xfrm>
              <a:off x="2488531" y="5238415"/>
              <a:ext cx="720000" cy="43313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7127236-B0CD-4D9D-FEA2-B391FD896C36}"/>
                </a:ext>
              </a:extLst>
            </p:cNvPr>
            <p:cNvSpPr/>
            <p:nvPr/>
          </p:nvSpPr>
          <p:spPr>
            <a:xfrm>
              <a:off x="3208531" y="5238415"/>
              <a:ext cx="720000" cy="43313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4379879-F6B6-B8FE-0A47-9625D1F184A7}"/>
                </a:ext>
              </a:extLst>
            </p:cNvPr>
            <p:cNvSpPr/>
            <p:nvPr/>
          </p:nvSpPr>
          <p:spPr>
            <a:xfrm>
              <a:off x="3928531" y="5238415"/>
              <a:ext cx="720000" cy="43313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74AA7C2-63A7-4537-EB93-0239A0AC0BAC}"/>
                </a:ext>
              </a:extLst>
            </p:cNvPr>
            <p:cNvSpPr/>
            <p:nvPr/>
          </p:nvSpPr>
          <p:spPr>
            <a:xfrm>
              <a:off x="4648531" y="5238415"/>
              <a:ext cx="720000" cy="43313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A9DAB3F-3735-D33C-4633-B21A6E24981C}"/>
                </a:ext>
              </a:extLst>
            </p:cNvPr>
            <p:cNvSpPr/>
            <p:nvPr/>
          </p:nvSpPr>
          <p:spPr>
            <a:xfrm>
              <a:off x="5368531" y="5238415"/>
              <a:ext cx="720000" cy="4331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0866129-39A8-78F3-2716-97A8ED57A7B4}"/>
                </a:ext>
              </a:extLst>
            </p:cNvPr>
            <p:cNvSpPr/>
            <p:nvPr/>
          </p:nvSpPr>
          <p:spPr>
            <a:xfrm>
              <a:off x="6088531" y="5238415"/>
              <a:ext cx="720000" cy="4331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AAEE0851-904C-AAFA-2DC2-1DA2E9F3389C}"/>
                  </a:ext>
                </a:extLst>
              </p:cNvPr>
              <p:cNvSpPr txBox="1"/>
              <p:nvPr/>
            </p:nvSpPr>
            <p:spPr>
              <a:xfrm>
                <a:off x="1731399" y="3803443"/>
                <a:ext cx="320601" cy="92339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AAEE0851-904C-AAFA-2DC2-1DA2E9F338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1399" y="3803443"/>
                <a:ext cx="320601" cy="9233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e 24">
            <a:extLst>
              <a:ext uri="{FF2B5EF4-FFF2-40B4-BE49-F238E27FC236}">
                <a16:creationId xmlns:a16="http://schemas.microsoft.com/office/drawing/2014/main" id="{C507FFEE-CC9E-4778-71AE-1831E97FB8E4}"/>
              </a:ext>
            </a:extLst>
          </p:cNvPr>
          <p:cNvGrpSpPr/>
          <p:nvPr/>
        </p:nvGrpSpPr>
        <p:grpSpPr>
          <a:xfrm>
            <a:off x="2412000" y="4726837"/>
            <a:ext cx="4320000" cy="433137"/>
            <a:chOff x="2488531" y="5238415"/>
            <a:chExt cx="4320000" cy="433137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A84DE5F-7DDB-4841-880C-5D39CB2B32D3}"/>
                </a:ext>
              </a:extLst>
            </p:cNvPr>
            <p:cNvSpPr/>
            <p:nvPr/>
          </p:nvSpPr>
          <p:spPr>
            <a:xfrm>
              <a:off x="2488531" y="5238415"/>
              <a:ext cx="720000" cy="43313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4DE8012-0A1D-4CFF-DAB1-634B4908512E}"/>
                </a:ext>
              </a:extLst>
            </p:cNvPr>
            <p:cNvSpPr/>
            <p:nvPr/>
          </p:nvSpPr>
          <p:spPr>
            <a:xfrm>
              <a:off x="3208531" y="5238415"/>
              <a:ext cx="720000" cy="43313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143ED12-608B-0131-EF46-3BFF0446752A}"/>
                </a:ext>
              </a:extLst>
            </p:cNvPr>
            <p:cNvSpPr/>
            <p:nvPr/>
          </p:nvSpPr>
          <p:spPr>
            <a:xfrm>
              <a:off x="3928531" y="5238415"/>
              <a:ext cx="720000" cy="43313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382DAEC-55DF-7CBE-C779-F0339F2F94ED}"/>
                </a:ext>
              </a:extLst>
            </p:cNvPr>
            <p:cNvSpPr/>
            <p:nvPr/>
          </p:nvSpPr>
          <p:spPr>
            <a:xfrm>
              <a:off x="4648531" y="5238415"/>
              <a:ext cx="720000" cy="43313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1A43A46-F064-6741-83A9-CDC83FE9E63D}"/>
                </a:ext>
              </a:extLst>
            </p:cNvPr>
            <p:cNvSpPr/>
            <p:nvPr/>
          </p:nvSpPr>
          <p:spPr>
            <a:xfrm>
              <a:off x="5368531" y="5238415"/>
              <a:ext cx="720000" cy="43313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D190383-F8D1-7972-14D1-9191751B969C}"/>
                </a:ext>
              </a:extLst>
            </p:cNvPr>
            <p:cNvSpPr/>
            <p:nvPr/>
          </p:nvSpPr>
          <p:spPr>
            <a:xfrm>
              <a:off x="6088531" y="5238415"/>
              <a:ext cx="720000" cy="4331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D8BF1BA5-D2AF-3ECB-FEDB-D75132AF2108}"/>
                  </a:ext>
                </a:extLst>
              </p:cNvPr>
              <p:cNvSpPr txBox="1"/>
              <p:nvPr/>
            </p:nvSpPr>
            <p:spPr>
              <a:xfrm>
                <a:off x="6951099" y="4481709"/>
                <a:ext cx="320601" cy="9351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D8BF1BA5-D2AF-3ECB-FEDB-D75132AF21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1099" y="4481709"/>
                <a:ext cx="320601" cy="93519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602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/>
      <p:bldP spid="32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370</TotalTime>
  <Words>121</Words>
  <Application>Microsoft Office PowerPoint</Application>
  <PresentationFormat>Affichage à l'écran (4:3)</PresentationFormat>
  <Paragraphs>45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1_Thème Office</vt:lpstr>
      <vt:lpstr>Présentation PowerPoint</vt:lpstr>
      <vt:lpstr>Compare avec le signe &lt; ou &gt;.</vt:lpstr>
      <vt:lpstr>Correction</vt:lpstr>
      <vt:lpstr>Compare avec le signe &lt; ou &gt;.</vt:lpstr>
      <vt:lpstr>Correction</vt:lpstr>
      <vt:lpstr>Compare avec le signe &lt; ou &gt;.</vt:lpstr>
      <vt:lpstr>Correction</vt:lpstr>
      <vt:lpstr>Compare avec le signe &lt; ou &gt;.</vt:lpstr>
      <vt:lpstr>Correction</vt:lpstr>
      <vt:lpstr>Présentation PowerPoint</vt:lpstr>
      <vt:lpstr>Recopie et compare avec le signe &lt; ou &gt;.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43</cp:revision>
  <dcterms:created xsi:type="dcterms:W3CDTF">2023-02-07T14:55:57Z</dcterms:created>
  <dcterms:modified xsi:type="dcterms:W3CDTF">2026-06-26T12:30:27Z</dcterms:modified>
</cp:coreProperties>
</file>