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9" r:id="rId2"/>
    <p:sldId id="257" r:id="rId3"/>
    <p:sldId id="258" r:id="rId4"/>
    <p:sldId id="259" r:id="rId5"/>
    <p:sldId id="260" r:id="rId6"/>
    <p:sldId id="264" r:id="rId7"/>
    <p:sldId id="263" r:id="rId8"/>
    <p:sldId id="265" r:id="rId9"/>
    <p:sldId id="266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85" autoAdjust="0"/>
    <p:restoredTop sz="94660"/>
  </p:normalViewPr>
  <p:slideViewPr>
    <p:cSldViewPr snapToGrid="0">
      <p:cViewPr varScale="1">
        <p:scale>
          <a:sx n="53" d="100"/>
          <a:sy n="53" d="100"/>
        </p:scale>
        <p:origin x="96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8573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9693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609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1681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002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 beauco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1078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6353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marL="0" indent="0" algn="ctr">
              <a:buNone/>
              <a:defRPr sz="6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0010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7396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88225"/>
            <a:ext cx="3886200" cy="4788738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8225"/>
            <a:ext cx="3886200" cy="4788738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3084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8268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2104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156" y="357033"/>
            <a:ext cx="8432194" cy="5769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4908" y="6492875"/>
            <a:ext cx="719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E2E5-8F65-4757-A689-3EF96C937AFA}" type="slidenum">
              <a:rPr lang="fr-FR" smtClean="0"/>
              <a:t>‹N°›</a:t>
            </a:fld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BE40B670-9BA5-640D-7016-51B818462684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B2F1319C-A0F4-E41E-9295-8DBE81E1FDBF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24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EDA4F8-ECB0-C915-27F7-77DA4B6048DF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06B8231-6033-A12A-6E66-B7084F83472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247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2" r:id="rId2"/>
    <p:sldLayoutId id="2147483672" r:id="rId3"/>
    <p:sldLayoutId id="2147483667" r:id="rId4"/>
    <p:sldLayoutId id="2147483661" r:id="rId5"/>
    <p:sldLayoutId id="2147483663" r:id="rId6"/>
    <p:sldLayoutId id="2147483664" r:id="rId7"/>
    <p:sldLayoutId id="2147483665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marL="571500" indent="-571500" algn="l" defTabSz="914400" rtl="0" eaLnBrk="1" latinLnBrk="0" hangingPunct="1">
        <a:lnSpc>
          <a:spcPct val="90000"/>
        </a:lnSpc>
        <a:spcBef>
          <a:spcPct val="0"/>
        </a:spcBef>
        <a:buFont typeface="Wingdings 3" panose="05040102010807070707" pitchFamily="18" charset="2"/>
        <a:buChar char="u"/>
        <a:defRPr sz="36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06232"/>
            <a:ext cx="9144000" cy="6551767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1564137" y="3055491"/>
              <a:ext cx="601572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assembler des figures et analyser une figure complexe.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910" y="357033"/>
            <a:ext cx="7969440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/>
              <a:t>Observe la figure.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E549795D-A94D-5C0C-5FEF-E115D6136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3354" y="3429000"/>
            <a:ext cx="2304000" cy="2304000"/>
          </a:xfrm>
          <a:prstGeom prst="rect">
            <a:avLst/>
          </a:prstGeom>
          <a:solidFill>
            <a:srgbClr val="00B0F0"/>
          </a:solidFill>
          <a:ln w="19050">
            <a:solidFill>
              <a:srgbClr val="00B0F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" name="Triangle rectangle 5">
            <a:extLst>
              <a:ext uri="{FF2B5EF4-FFF2-40B4-BE49-F238E27FC236}">
                <a16:creationId xmlns:a16="http://schemas.microsoft.com/office/drawing/2014/main" id="{F2B15599-253C-5FAF-FE63-0D8D462DFE9B}"/>
              </a:ext>
            </a:extLst>
          </p:cNvPr>
          <p:cNvSpPr/>
          <p:nvPr/>
        </p:nvSpPr>
        <p:spPr>
          <a:xfrm>
            <a:off x="3653354" y="2316490"/>
            <a:ext cx="2304000" cy="2304000"/>
          </a:xfrm>
          <a:prstGeom prst="rt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B800932F-4EBA-0095-DACB-D4DB88FD814C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1/4</a:t>
            </a:r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923BF793-5AA8-2357-2393-D79FBAA19E6A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7076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16EA5C72-A7A7-A3CA-C51D-CA65F8269C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3354" y="3429000"/>
            <a:ext cx="2304000" cy="2304000"/>
          </a:xfrm>
          <a:prstGeom prst="rect">
            <a:avLst/>
          </a:prstGeom>
          <a:solidFill>
            <a:srgbClr val="00B0F0"/>
          </a:solidFill>
          <a:ln w="19050">
            <a:solidFill>
              <a:srgbClr val="00B0F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C8C9A75-BFBD-5FD7-38B1-CB77273A8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262" y="357033"/>
            <a:ext cx="7983087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3EEA1F5-F729-F6B5-C0A3-4611EAE5F7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3354" y="3429000"/>
            <a:ext cx="2304000" cy="2304000"/>
          </a:xfrm>
          <a:prstGeom prst="rect">
            <a:avLst/>
          </a:prstGeom>
          <a:solidFill>
            <a:srgbClr val="00B0F0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07AEC065-C943-EB4F-9710-9EC96DD51356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05DFED8-00D8-9C1C-6B39-71AB3915AE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3354" y="3429000"/>
            <a:ext cx="2304000" cy="2304000"/>
          </a:xfrm>
          <a:prstGeom prst="rect">
            <a:avLst/>
          </a:prstGeom>
          <a:solidFill>
            <a:srgbClr val="00B0F0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" name="Triangle rectangle 4">
            <a:extLst>
              <a:ext uri="{FF2B5EF4-FFF2-40B4-BE49-F238E27FC236}">
                <a16:creationId xmlns:a16="http://schemas.microsoft.com/office/drawing/2014/main" id="{F627BA5B-CC7B-1698-2D72-C5E4C93D194A}"/>
              </a:ext>
            </a:extLst>
          </p:cNvPr>
          <p:cNvSpPr/>
          <p:nvPr/>
        </p:nvSpPr>
        <p:spPr>
          <a:xfrm>
            <a:off x="3653354" y="2277000"/>
            <a:ext cx="2304000" cy="2304000"/>
          </a:xfrm>
          <a:prstGeom prst="rtTriangle">
            <a:avLst/>
          </a:prstGeom>
          <a:solidFill>
            <a:srgbClr val="00B0F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E5FF1A92-75B4-302A-D4CC-EEA34E826FD1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109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403108-3F23-10DF-9C85-F472E2AE1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206" y="357033"/>
            <a:ext cx="7942144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/>
              <a:t>Reproduis la figure avec le matériel.</a:t>
            </a:r>
          </a:p>
        </p:txBody>
      </p:sp>
      <p:sp>
        <p:nvSpPr>
          <p:cNvPr id="5" name="Triangle rectangle 4">
            <a:extLst>
              <a:ext uri="{FF2B5EF4-FFF2-40B4-BE49-F238E27FC236}">
                <a16:creationId xmlns:a16="http://schemas.microsoft.com/office/drawing/2014/main" id="{90742E03-3BAE-7D7E-7D27-FB159B21C068}"/>
              </a:ext>
            </a:extLst>
          </p:cNvPr>
          <p:cNvSpPr/>
          <p:nvPr/>
        </p:nvSpPr>
        <p:spPr>
          <a:xfrm>
            <a:off x="4710932" y="3048313"/>
            <a:ext cx="2304000" cy="2304000"/>
          </a:xfrm>
          <a:prstGeom prst="rt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riangle rectangle 5">
            <a:extLst>
              <a:ext uri="{FF2B5EF4-FFF2-40B4-BE49-F238E27FC236}">
                <a16:creationId xmlns:a16="http://schemas.microsoft.com/office/drawing/2014/main" id="{14794F3C-9181-911F-9B81-825FB3BE332D}"/>
              </a:ext>
            </a:extLst>
          </p:cNvPr>
          <p:cNvSpPr/>
          <p:nvPr/>
        </p:nvSpPr>
        <p:spPr>
          <a:xfrm rot="16200000">
            <a:off x="2406932" y="3048313"/>
            <a:ext cx="2304000" cy="2304000"/>
          </a:xfrm>
          <a:prstGeom prst="rt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riangle rectangle 6">
            <a:extLst>
              <a:ext uri="{FF2B5EF4-FFF2-40B4-BE49-F238E27FC236}">
                <a16:creationId xmlns:a16="http://schemas.microsoft.com/office/drawing/2014/main" id="{33F4DCEB-C5AC-B0F9-32E9-CA227FB32D87}"/>
              </a:ext>
            </a:extLst>
          </p:cNvPr>
          <p:cNvSpPr/>
          <p:nvPr/>
        </p:nvSpPr>
        <p:spPr>
          <a:xfrm rot="18886769">
            <a:off x="3558935" y="1896313"/>
            <a:ext cx="2304000" cy="2304000"/>
          </a:xfrm>
          <a:prstGeom prst="rt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75003DB3-8063-F3DF-078B-9E78AD2CEEB8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2/4</a:t>
            </a:r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7CD35DFD-8A53-AA29-4C28-46DF07D12347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8367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66E1A72-0C35-D464-0885-7637648EF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558" y="357033"/>
            <a:ext cx="7955791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  <a:endParaRPr lang="fr-FR" sz="3200" dirty="0"/>
          </a:p>
        </p:txBody>
      </p:sp>
      <p:sp>
        <p:nvSpPr>
          <p:cNvPr id="2" name="Triangle rectangle 1">
            <a:extLst>
              <a:ext uri="{FF2B5EF4-FFF2-40B4-BE49-F238E27FC236}">
                <a16:creationId xmlns:a16="http://schemas.microsoft.com/office/drawing/2014/main" id="{27FF4DF8-6202-2F30-DD78-DC6FA6EE2730}"/>
              </a:ext>
            </a:extLst>
          </p:cNvPr>
          <p:cNvSpPr/>
          <p:nvPr/>
        </p:nvSpPr>
        <p:spPr>
          <a:xfrm>
            <a:off x="4710932" y="3646038"/>
            <a:ext cx="2304000" cy="2304000"/>
          </a:xfrm>
          <a:prstGeom prst="rtTriangle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Triangle rectangle 2">
            <a:extLst>
              <a:ext uri="{FF2B5EF4-FFF2-40B4-BE49-F238E27FC236}">
                <a16:creationId xmlns:a16="http://schemas.microsoft.com/office/drawing/2014/main" id="{A5A98D2D-D99B-7E49-6FF7-3552FBA9FD77}"/>
              </a:ext>
            </a:extLst>
          </p:cNvPr>
          <p:cNvSpPr/>
          <p:nvPr/>
        </p:nvSpPr>
        <p:spPr>
          <a:xfrm rot="16200000">
            <a:off x="2406932" y="3646038"/>
            <a:ext cx="2304000" cy="2304000"/>
          </a:xfrm>
          <a:prstGeom prst="rtTriangle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riangle rectangle 4">
            <a:extLst>
              <a:ext uri="{FF2B5EF4-FFF2-40B4-BE49-F238E27FC236}">
                <a16:creationId xmlns:a16="http://schemas.microsoft.com/office/drawing/2014/main" id="{FBC96522-1712-02BA-D2F5-E0C3FD41C649}"/>
              </a:ext>
            </a:extLst>
          </p:cNvPr>
          <p:cNvSpPr/>
          <p:nvPr/>
        </p:nvSpPr>
        <p:spPr>
          <a:xfrm rot="18886769">
            <a:off x="3558935" y="1910564"/>
            <a:ext cx="2304000" cy="2304000"/>
          </a:xfrm>
          <a:prstGeom prst="rtTriangle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975FE4B3-3F5A-D3CE-2B77-859616FEFF2A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2/4</a:t>
            </a: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55A6B4A7-1843-90F1-6CAB-E94F61FDB65E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121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CD774B-A855-09F4-ADC7-EAB26381C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262" y="357033"/>
            <a:ext cx="7983087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/>
              <a:t>Reproduis la figure avec le matériel.</a:t>
            </a:r>
          </a:p>
        </p:txBody>
      </p:sp>
      <p:sp>
        <p:nvSpPr>
          <p:cNvPr id="8" name="Triangle rectangle 7">
            <a:extLst>
              <a:ext uri="{FF2B5EF4-FFF2-40B4-BE49-F238E27FC236}">
                <a16:creationId xmlns:a16="http://schemas.microsoft.com/office/drawing/2014/main" id="{E5B71DA7-21DC-87F5-FDD5-A2D32E787FDC}"/>
              </a:ext>
            </a:extLst>
          </p:cNvPr>
          <p:cNvSpPr/>
          <p:nvPr/>
        </p:nvSpPr>
        <p:spPr>
          <a:xfrm rot="8092018">
            <a:off x="2857519" y="3423982"/>
            <a:ext cx="3258273" cy="3258330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C289056B-C07F-0FD8-1C92-482CD7B004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6655" y="3429000"/>
            <a:ext cx="1620000" cy="162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238AD4BE-8E90-F64D-0FA4-3F6E613CF113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3/4</a:t>
            </a:r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1D4B0D6F-9561-6085-D4FB-379254B4C6E4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0492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CD774B-A855-09F4-ADC7-EAB26381C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262" y="357033"/>
            <a:ext cx="7983087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  <a:endParaRPr lang="fr-FR" sz="3200" dirty="0"/>
          </a:p>
        </p:txBody>
      </p:sp>
      <p:sp>
        <p:nvSpPr>
          <p:cNvPr id="8" name="Triangle rectangle 7">
            <a:extLst>
              <a:ext uri="{FF2B5EF4-FFF2-40B4-BE49-F238E27FC236}">
                <a16:creationId xmlns:a16="http://schemas.microsoft.com/office/drawing/2014/main" id="{E5B71DA7-21DC-87F5-FDD5-A2D32E787FDC}"/>
              </a:ext>
            </a:extLst>
          </p:cNvPr>
          <p:cNvSpPr/>
          <p:nvPr/>
        </p:nvSpPr>
        <p:spPr>
          <a:xfrm rot="8092018">
            <a:off x="2869392" y="3419834"/>
            <a:ext cx="3258273" cy="3258330"/>
          </a:xfrm>
          <a:prstGeom prst="rt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C289056B-C07F-0FD8-1C92-482CD7B004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6655" y="3429000"/>
            <a:ext cx="1620000" cy="1606550"/>
          </a:xfrm>
          <a:prstGeom prst="rect">
            <a:avLst/>
          </a:prstGeom>
          <a:solidFill>
            <a:srgbClr val="00B0F0"/>
          </a:solidFill>
          <a:ln w="19050">
            <a:solidFill>
              <a:srgbClr val="00B0F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8C2EBD20-CC2F-E9F8-96E4-BDD2894B1A5C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3/4</a:t>
            </a:r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400A6B34-328D-F593-EEDD-80EBDD219B55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36397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CD774B-A855-09F4-ADC7-EAB26381C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558" y="357033"/>
            <a:ext cx="7955792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/>
              <a:t>Reproduis la figure avec le matériel.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238AD4BE-8E90-F64D-0FA4-3F6E613CF113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4/4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1009CF4-DD04-3229-B808-7E73E1A1BE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5981" y="4113809"/>
            <a:ext cx="1620081" cy="1615939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" name="Triangle rectangle 8">
            <a:extLst>
              <a:ext uri="{FF2B5EF4-FFF2-40B4-BE49-F238E27FC236}">
                <a16:creationId xmlns:a16="http://schemas.microsoft.com/office/drawing/2014/main" id="{98445310-05BB-5CA1-ACDB-EADBF0AC304D}"/>
              </a:ext>
            </a:extLst>
          </p:cNvPr>
          <p:cNvSpPr/>
          <p:nvPr/>
        </p:nvSpPr>
        <p:spPr>
          <a:xfrm rot="8081264">
            <a:off x="3737517" y="2486532"/>
            <a:ext cx="3249304" cy="3267090"/>
          </a:xfrm>
          <a:prstGeom prst="rt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Triangle rectangle 9">
            <a:extLst>
              <a:ext uri="{FF2B5EF4-FFF2-40B4-BE49-F238E27FC236}">
                <a16:creationId xmlns:a16="http://schemas.microsoft.com/office/drawing/2014/main" id="{2DADC633-D67D-8BC5-E36B-B4B13578EDDB}"/>
              </a:ext>
            </a:extLst>
          </p:cNvPr>
          <p:cNvSpPr/>
          <p:nvPr/>
        </p:nvSpPr>
        <p:spPr>
          <a:xfrm rot="8070516">
            <a:off x="2159305" y="4104333"/>
            <a:ext cx="3205226" cy="3254889"/>
          </a:xfrm>
          <a:prstGeom prst="rt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FA98623E-82CD-0EDB-32EA-3168F394A7F4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7631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CD774B-A855-09F4-ADC7-EAB26381C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124" y="370138"/>
            <a:ext cx="8432194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  <a:endParaRPr lang="fr-FR" sz="3200" dirty="0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8C2EBD20-CC2F-E9F8-96E4-BDD2894B1A5C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4/4</a:t>
            </a:r>
            <a:endParaRPr lang="fr-F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7B7CC2D-B9AA-3DDE-E6A7-AE51CB2515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6062" y="4113809"/>
            <a:ext cx="1620000" cy="1615939"/>
          </a:xfrm>
          <a:prstGeom prst="rect">
            <a:avLst/>
          </a:prstGeom>
          <a:solidFill>
            <a:srgbClr val="00B0F0"/>
          </a:solidFill>
          <a:ln w="19050">
            <a:solidFill>
              <a:srgbClr val="00B0F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/>
          </a:p>
        </p:txBody>
      </p:sp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E1FB2398-C5F4-6BC0-5362-50495B87B9F4}"/>
              </a:ext>
            </a:extLst>
          </p:cNvPr>
          <p:cNvSpPr/>
          <p:nvPr/>
        </p:nvSpPr>
        <p:spPr>
          <a:xfrm rot="8076160">
            <a:off x="3733072" y="2484644"/>
            <a:ext cx="3258273" cy="3258330"/>
          </a:xfrm>
          <a:prstGeom prst="rt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riangle rectangle 4">
            <a:extLst>
              <a:ext uri="{FF2B5EF4-FFF2-40B4-BE49-F238E27FC236}">
                <a16:creationId xmlns:a16="http://schemas.microsoft.com/office/drawing/2014/main" id="{6B31C5EE-8FD7-30A9-A53A-B4D6F9A7D0D3}"/>
              </a:ext>
            </a:extLst>
          </p:cNvPr>
          <p:cNvSpPr/>
          <p:nvPr/>
        </p:nvSpPr>
        <p:spPr>
          <a:xfrm rot="8070516">
            <a:off x="2101158" y="4135044"/>
            <a:ext cx="3267270" cy="3249568"/>
          </a:xfrm>
          <a:prstGeom prst="rt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6A61DF74-D97A-3F42-D90A-E2A3C6C39C39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57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</TotalTime>
  <Words>48</Words>
  <Application>Microsoft Office PowerPoint</Application>
  <PresentationFormat>Affichage à l'écran (4:3)</PresentationFormat>
  <Paragraphs>17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Calibri</vt:lpstr>
      <vt:lpstr>Wingdings</vt:lpstr>
      <vt:lpstr>Wingdings 3</vt:lpstr>
      <vt:lpstr>Thème Office</vt:lpstr>
      <vt:lpstr>Présentation PowerPoint</vt:lpstr>
      <vt:lpstr>Observe la figure.</vt:lpstr>
      <vt:lpstr>Correction</vt:lpstr>
      <vt:lpstr>Reproduis la figure avec le matériel.</vt:lpstr>
      <vt:lpstr>Correction</vt:lpstr>
      <vt:lpstr>Reproduis la figure avec le matériel.</vt:lpstr>
      <vt:lpstr>Correction</vt:lpstr>
      <vt:lpstr>Reproduis la figure avec le matériel.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19</cp:revision>
  <dcterms:created xsi:type="dcterms:W3CDTF">2023-05-24T12:52:04Z</dcterms:created>
  <dcterms:modified xsi:type="dcterms:W3CDTF">2026-06-26T14:45:26Z</dcterms:modified>
</cp:coreProperties>
</file>