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7" r:id="rId3"/>
    <p:sldId id="258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8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</a:t>
            </a:r>
            <a:r>
              <a:rPr lang="fr-FR"/>
              <a:t>du masque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/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402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57377"/>
            <a:ext cx="3868340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57377"/>
            <a:ext cx="3887391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83CD57-4A8C-9389-2A06-2FC10D08833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1188823" y="3086268"/>
              <a:ext cx="742291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mémorise les doubles et les moitiés.</a:t>
              </a: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0113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6AB3F-B6F6-D35F-9BC3-578182C80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D80A1BC-7CF6-4A08-668C-6A140CF24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808" y="370138"/>
            <a:ext cx="7860257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F17EB8D8-BCB6-5F98-C96F-523ADE538D9D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A3C147FC-06F4-F8F9-3B87-3562104C6C7B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100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300</a:t>
            </a:r>
            <a:r>
              <a:rPr lang="fr-FR" dirty="0"/>
              <a:t> est …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FF174366-5FB8-1F3F-F43E-08C5BF304696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805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B4EE4-2BCA-EBE2-2EB7-74E543728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FD662A87-F69F-10D0-A5C7-0DB06334BCFF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100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300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F3A78E1-C5B0-85BE-13B5-889233D02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280" y="370138"/>
            <a:ext cx="7969440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BDFB88A9-FA21-B62B-E49E-F9C9210D10F7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6483BC4C-1D5C-49E7-6A64-3DD55BBB7015}"/>
              </a:ext>
            </a:extLst>
          </p:cNvPr>
          <p:cNvSpPr txBox="1">
            <a:spLocks/>
          </p:cNvSpPr>
          <p:nvPr/>
        </p:nvSpPr>
        <p:spPr>
          <a:xfrm>
            <a:off x="6397958" y="2451400"/>
            <a:ext cx="1013036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200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4E206817-7F62-3C49-E5D3-4DDAC7B2704F}"/>
              </a:ext>
            </a:extLst>
          </p:cNvPr>
          <p:cNvSpPr txBox="1">
            <a:spLocks/>
          </p:cNvSpPr>
          <p:nvPr/>
        </p:nvSpPr>
        <p:spPr>
          <a:xfrm>
            <a:off x="6240446" y="3429000"/>
            <a:ext cx="126994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150</a:t>
            </a:r>
            <a:r>
              <a:rPr lang="fr-FR" dirty="0"/>
              <a:t>.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0785C846-8D90-586D-60C5-FF5A6DF49F39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1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9BC2A-503C-E4B7-B84A-88B3E3AA8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963A637-4343-174B-FC50-CFF788071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808" y="370138"/>
            <a:ext cx="8010383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7CEC950-801C-9696-AEF0-A4BCC09ED655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6/7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FBD7AB83-FBA2-AA0B-EF0E-F494C48C1165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300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500</a:t>
            </a:r>
            <a:r>
              <a:rPr lang="fr-FR" dirty="0"/>
              <a:t> est …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5F35732D-BBE8-5798-221C-C38CAB76C05C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6356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AB33E-D5C2-E55E-14BA-879483C9E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165D0AD4-BAB0-83EF-539C-182FA5895F81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300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500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069C1C6-6E19-5227-595B-77339DB12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280" y="370138"/>
            <a:ext cx="7969440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DC847382-19CF-B710-6940-13DD46282704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6/7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A371252B-7066-259F-238E-A6394B73E8CF}"/>
              </a:ext>
            </a:extLst>
          </p:cNvPr>
          <p:cNvSpPr txBox="1">
            <a:spLocks/>
          </p:cNvSpPr>
          <p:nvPr/>
        </p:nvSpPr>
        <p:spPr>
          <a:xfrm>
            <a:off x="6397958" y="2451400"/>
            <a:ext cx="103916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600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08A140AC-6B93-EAFB-4EE3-7143BFB4B827}"/>
              </a:ext>
            </a:extLst>
          </p:cNvPr>
          <p:cNvSpPr txBox="1">
            <a:spLocks/>
          </p:cNvSpPr>
          <p:nvPr/>
        </p:nvSpPr>
        <p:spPr>
          <a:xfrm>
            <a:off x="6240446" y="3429000"/>
            <a:ext cx="126994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250</a:t>
            </a:r>
            <a:r>
              <a:rPr lang="fr-FR" dirty="0"/>
              <a:t>.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F3FE299E-9D73-178E-68DD-2A864433B9FA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73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1A5A8-1372-F255-E206-055E1F65C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4E0D084F-6396-66F7-3658-6489E7302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475" y="370138"/>
            <a:ext cx="8432194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D1FA5CD3-ADF9-1845-8F8D-2FD070617FA7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7/7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242B9605-1EEB-3FB7-5CAE-5AB71303C069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500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600</a:t>
            </a:r>
            <a:r>
              <a:rPr lang="fr-FR" dirty="0"/>
              <a:t> est …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62B8E334-B428-AF93-6E3A-CCC6CD56248F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0506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B369A-45A9-52FD-F6F9-44FDFAA71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017B478F-CE7A-1C14-B17F-842C88121370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500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600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FCD13E0D-E64C-17B7-B2AC-F68DF9716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828" y="370138"/>
            <a:ext cx="8432194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4615AC84-BA6F-9FEB-6172-3D69D3E0610B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7/7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7F935B6C-A56C-E22B-FD46-9AD980CB0805}"/>
              </a:ext>
            </a:extLst>
          </p:cNvPr>
          <p:cNvSpPr txBox="1">
            <a:spLocks/>
          </p:cNvSpPr>
          <p:nvPr/>
        </p:nvSpPr>
        <p:spPr>
          <a:xfrm>
            <a:off x="6397958" y="2451400"/>
            <a:ext cx="126994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1000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FA92C011-70C9-9CB7-5148-4495A9BD9BDE}"/>
              </a:ext>
            </a:extLst>
          </p:cNvPr>
          <p:cNvSpPr txBox="1">
            <a:spLocks/>
          </p:cNvSpPr>
          <p:nvPr/>
        </p:nvSpPr>
        <p:spPr>
          <a:xfrm>
            <a:off x="6240446" y="3429000"/>
            <a:ext cx="126994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300</a:t>
            </a:r>
            <a:r>
              <a:rPr lang="fr-FR" dirty="0"/>
              <a:t>.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431E609E-DBF7-F9F9-D002-52A00BEF9107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374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15" y="370138"/>
            <a:ext cx="7478120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C655B0A2-8CBD-F556-0067-98508EEE172B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20</a:t>
            </a:r>
            <a:r>
              <a:rPr lang="fr-FR" dirty="0"/>
              <a:t> est …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FE6140E0-D8C0-4AA2-6D54-938565726395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07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E6C5C2E2-A8CD-CAF3-03FA-B6C5A80D8933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20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909" y="370138"/>
            <a:ext cx="7341643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D0E145B5-A7B4-AD6F-71B5-923CEB902B08}"/>
              </a:ext>
            </a:extLst>
          </p:cNvPr>
          <p:cNvSpPr txBox="1">
            <a:spLocks/>
          </p:cNvSpPr>
          <p:nvPr/>
        </p:nvSpPr>
        <p:spPr>
          <a:xfrm>
            <a:off x="6161738" y="24492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20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BBA820A9-DCB8-5E9E-47CA-9B795BC3F7CA}"/>
              </a:ext>
            </a:extLst>
          </p:cNvPr>
          <p:cNvSpPr txBox="1">
            <a:spLocks/>
          </p:cNvSpPr>
          <p:nvPr/>
        </p:nvSpPr>
        <p:spPr>
          <a:xfrm>
            <a:off x="6113841" y="34268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10</a:t>
            </a:r>
            <a:r>
              <a:rPr lang="fr-FR" dirty="0"/>
              <a:t>.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304003E6-C30D-4552-F4DB-E89AC01AB73E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065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38509-38F4-F1A4-A3BB-96B5C8F77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A67ACF9-5AA5-4091-2EEA-0181C2CF0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557" y="370138"/>
            <a:ext cx="7792019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D2FE8CD6-8054-E588-676D-B1BE750617EB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4CDDBCDD-896B-5D00-CAA1-BBD80D053CED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15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40</a:t>
            </a:r>
            <a:r>
              <a:rPr lang="fr-FR" dirty="0"/>
              <a:t> est …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B36DB702-9595-5D17-BE6D-7B46E9A1DCA8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8024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C6102-24F7-1E00-E23E-E7090AF4C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89240FF3-1FBB-8B5F-F431-2796AF9C18E1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15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40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75868CDE-4A31-E6E1-E2E8-1DBBFDD1A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569" y="370138"/>
            <a:ext cx="7928496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CD78F41C-E0C7-1618-FCD2-AF25CEF882FC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0ECAA9BC-FDF9-98B1-C9E5-4914A2ABE392}"/>
              </a:ext>
            </a:extLst>
          </p:cNvPr>
          <p:cNvSpPr txBox="1">
            <a:spLocks/>
          </p:cNvSpPr>
          <p:nvPr/>
        </p:nvSpPr>
        <p:spPr>
          <a:xfrm>
            <a:off x="6161738" y="24492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30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5B766920-355E-93B5-17F2-4CF94E8850F1}"/>
              </a:ext>
            </a:extLst>
          </p:cNvPr>
          <p:cNvSpPr txBox="1">
            <a:spLocks/>
          </p:cNvSpPr>
          <p:nvPr/>
        </p:nvSpPr>
        <p:spPr>
          <a:xfrm>
            <a:off x="6113841" y="34268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20</a:t>
            </a:r>
            <a:r>
              <a:rPr lang="fr-FR" dirty="0"/>
              <a:t>.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F0E680CB-28BF-3155-554B-4AC85165DFA7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606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420CB-FEA3-9915-37B7-DE878397D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5CADF9F-6DEE-D9AC-C9C1-245CD0649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64" y="370138"/>
            <a:ext cx="7901201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50A7D308-880A-11A3-A86B-6918152C0791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02C281AC-724F-F44D-5A88-468859FE2D3D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25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80</a:t>
            </a:r>
            <a:r>
              <a:rPr lang="fr-FR" dirty="0"/>
              <a:t> est …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BBA401D9-1F96-B244-6376-6F3F78E4E65D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8556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BCE9D2-7D7E-34A1-2FDD-2D53C90F3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FE75A4BD-EEDD-DFE6-D1B0-936B676FDF89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25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80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2FA72DFB-9C89-EC8B-63C9-09A09FE85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21" y="370138"/>
            <a:ext cx="7942144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3C36A3FB-CE8F-1FBE-B876-44521C0A5136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BD99A90E-C6D3-E07F-E2F9-86A96F4CF8C5}"/>
              </a:ext>
            </a:extLst>
          </p:cNvPr>
          <p:cNvSpPr txBox="1">
            <a:spLocks/>
          </p:cNvSpPr>
          <p:nvPr/>
        </p:nvSpPr>
        <p:spPr>
          <a:xfrm>
            <a:off x="6161738" y="24492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50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CA038F5E-BFE6-4DDC-3511-AE6C77BFC3F4}"/>
              </a:ext>
            </a:extLst>
          </p:cNvPr>
          <p:cNvSpPr txBox="1">
            <a:spLocks/>
          </p:cNvSpPr>
          <p:nvPr/>
        </p:nvSpPr>
        <p:spPr>
          <a:xfrm>
            <a:off x="6113841" y="34268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40</a:t>
            </a:r>
            <a:r>
              <a:rPr lang="fr-FR" dirty="0"/>
              <a:t>.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01A35753-269E-1255-B655-6A48F338FB1C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60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04A491-550C-5E54-C9F7-8B42EAB677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9530209-C449-E0B6-4B86-43D5C4555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455" y="370138"/>
            <a:ext cx="7846610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595B2364-A8AD-A166-70EF-A0031D9F8774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3919E274-ECF2-5FC9-5A27-A4BAC82C5924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35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90</a:t>
            </a:r>
            <a:r>
              <a:rPr lang="fr-FR" dirty="0"/>
              <a:t> est …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157D74E6-3D22-F061-8CEE-E7DF06CC8637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0188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1DD59-E6AE-95BA-7ECE-72F6A34A6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DD36E8EF-9B7D-A2BC-0659-2332125751B8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35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90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8B699F73-E075-D457-D768-97236A8B4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124" y="370138"/>
            <a:ext cx="8432194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53158616-39C8-C992-4181-E40A0B59C292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84920EBC-6D0C-1B05-102A-D321FDA5458C}"/>
              </a:ext>
            </a:extLst>
          </p:cNvPr>
          <p:cNvSpPr txBox="1">
            <a:spLocks/>
          </p:cNvSpPr>
          <p:nvPr/>
        </p:nvSpPr>
        <p:spPr>
          <a:xfrm>
            <a:off x="6161738" y="24492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70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3B844302-36F9-7146-F79A-6F522F20ED1D}"/>
              </a:ext>
            </a:extLst>
          </p:cNvPr>
          <p:cNvSpPr txBox="1">
            <a:spLocks/>
          </p:cNvSpPr>
          <p:nvPr/>
        </p:nvSpPr>
        <p:spPr>
          <a:xfrm>
            <a:off x="6113841" y="34268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45</a:t>
            </a:r>
            <a:r>
              <a:rPr lang="fr-FR" dirty="0"/>
              <a:t>.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CC32C146-457D-1AC6-6972-1863186317B1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704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482</TotalTime>
  <Words>239</Words>
  <Application>Microsoft Office PowerPoint</Application>
  <PresentationFormat>Affichage à l'écran (4:3)</PresentationFormat>
  <Paragraphs>86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Wingdings</vt:lpstr>
      <vt:lpstr>Wingdings 3</vt:lpstr>
      <vt:lpstr>Thème Office</vt:lpstr>
      <vt:lpstr>Présentation PowerPoint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38</cp:revision>
  <dcterms:created xsi:type="dcterms:W3CDTF">2023-05-24T12:52:04Z</dcterms:created>
  <dcterms:modified xsi:type="dcterms:W3CDTF">2026-06-26T13:31:36Z</dcterms:modified>
</cp:coreProperties>
</file>