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302" r:id="rId2"/>
    <p:sldId id="274" r:id="rId3"/>
    <p:sldId id="300" r:id="rId4"/>
    <p:sldId id="297" r:id="rId5"/>
    <p:sldId id="299" r:id="rId6"/>
    <p:sldId id="294" r:id="rId7"/>
    <p:sldId id="29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2891515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additifs.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636B3DB-170B-465B-AEF9-61EE6DDD32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2" b="14885"/>
          <a:stretch/>
        </p:blipFill>
        <p:spPr>
          <a:xfrm>
            <a:off x="6501106" y="4962192"/>
            <a:ext cx="2510744" cy="177035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266018" y="1359187"/>
            <a:ext cx="7308489" cy="4263691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1038982" y="1820276"/>
            <a:ext cx="6535525" cy="280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 supermarché, le pâtissier a préparé </a:t>
            </a: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350 macarons dont 140 au chocolat et le reste aux fruits.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macarons aux fruits y a-t-il 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macarons.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6045958" y="2601710"/>
            <a:ext cx="2840743" cy="502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350 macarons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EFCAF-AAFC-8118-5859-EB0E10903839}"/>
              </a:ext>
            </a:extLst>
          </p:cNvPr>
          <p:cNvSpPr/>
          <p:nvPr/>
        </p:nvSpPr>
        <p:spPr>
          <a:xfrm>
            <a:off x="7714926" y="3103714"/>
            <a:ext cx="1171776" cy="36784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Fruits 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6045958" y="3103714"/>
            <a:ext cx="1668969" cy="3678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140 (chocolat)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350 − 140 = …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5581139" y="4213600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210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210 macarons aux fruits.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3" grpId="0" animBg="1"/>
      <p:bldP spid="14" grpId="0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14FA8-4ADC-8298-19B0-87D4E5932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0512C4-BE84-6665-03C9-FEA7C63FE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EBE60E1-ACDC-9EE2-371C-791E6D19C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803" y="4019791"/>
            <a:ext cx="3071685" cy="3071685"/>
          </a:xfrm>
          <a:prstGeom prst="rect">
            <a:avLst/>
          </a:prstGeom>
        </p:spPr>
      </p:pic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69AAE481-E350-9E15-E0EE-8EB73301EC99}"/>
              </a:ext>
            </a:extLst>
          </p:cNvPr>
          <p:cNvSpPr/>
          <p:nvPr/>
        </p:nvSpPr>
        <p:spPr>
          <a:xfrm>
            <a:off x="194054" y="1508932"/>
            <a:ext cx="7762592" cy="3786399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3D6E749-95DA-5117-8ED1-71370B550E4A}"/>
              </a:ext>
            </a:extLst>
          </p:cNvPr>
          <p:cNvSpPr txBox="1"/>
          <p:nvPr/>
        </p:nvSpPr>
        <p:spPr>
          <a:xfrm>
            <a:off x="533130" y="2380587"/>
            <a:ext cx="7490730" cy="1752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pâtissier a préparé 95 cookies. Il a déjà cuit 33 cookies.</a:t>
            </a:r>
            <a:endParaRPr lang="fr-FR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cookies reste-t-il à cuire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7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25DFC-966D-0DEF-1833-D583100B3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C4350C-F455-C632-0629-DFB91DAD6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46F87C9-CA24-BB12-0387-5B40962ED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9F524B20-03EC-D566-6CDC-ECE2E69C4DE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E0A7F4CF-4156-9549-A8AB-86F2915C768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BFF8CA30-F3D1-6E84-E61E-861E07669FAC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EEE6BCC-C94D-79C5-D2EC-9E5C9B324E7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5FD58F-8A21-8783-3DEC-DC16F6BD5039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cookies.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2E4F5A-B919-73B0-BAC3-435C50FFEF56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reste 62 cookies à cuire.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3366EF-6438-E1FA-8F90-A44A31286A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D3D4C6C-9F75-BDA0-B542-174FA1BCA4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25DB458-2896-AFEA-A907-FA97CB4FCBB6}"/>
              </a:ext>
            </a:extLst>
          </p:cNvPr>
          <p:cNvSpPr txBox="1"/>
          <p:nvPr/>
        </p:nvSpPr>
        <p:spPr>
          <a:xfrm>
            <a:off x="3508499" y="421360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95 – 33 = 62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AEEC6C0-E315-EA55-D23B-95651CE87C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AFB1F509-0104-0D8B-5D96-9609FF9DB803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7214CD3E-6F30-57F8-5D50-4E25D8BC4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3A425-19DE-9EEC-215F-1E1C3C879C53}"/>
              </a:ext>
            </a:extLst>
          </p:cNvPr>
          <p:cNvSpPr/>
          <p:nvPr/>
        </p:nvSpPr>
        <p:spPr>
          <a:xfrm>
            <a:off x="6102077" y="2620627"/>
            <a:ext cx="2655152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95 cookies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E0AFF7-84E0-71FB-B760-D3258DF8B9FB}"/>
              </a:ext>
            </a:extLst>
          </p:cNvPr>
          <p:cNvSpPr/>
          <p:nvPr/>
        </p:nvSpPr>
        <p:spPr>
          <a:xfrm>
            <a:off x="7477737" y="3049056"/>
            <a:ext cx="1279492" cy="42842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Reste ?</a:t>
            </a:r>
            <a:endParaRPr lang="fr-FR" sz="2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3E0C60-87D3-1ABC-8111-ADF0FFBC3EAC}"/>
              </a:ext>
            </a:extLst>
          </p:cNvPr>
          <p:cNvSpPr/>
          <p:nvPr/>
        </p:nvSpPr>
        <p:spPr>
          <a:xfrm>
            <a:off x="6102077" y="3049057"/>
            <a:ext cx="1375659" cy="431754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33 cuits</a:t>
            </a:r>
          </a:p>
        </p:txBody>
      </p:sp>
    </p:spTree>
    <p:extLst>
      <p:ext uri="{BB962C8B-B14F-4D97-AF65-F5344CB8AC3E}">
        <p14:creationId xmlns:p14="http://schemas.microsoft.com/office/powerpoint/2010/main" val="72605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  <p:bldP spid="13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EC660D-883B-AA8C-5BA5-75CA9D8A4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244" y="4578143"/>
            <a:ext cx="1606221" cy="217749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192468" y="1063076"/>
            <a:ext cx="7886700" cy="4641688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781370" y="1669270"/>
            <a:ext cx="7135488" cy="2908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L’agricultrice a 84 kilos de tomates, 17 kilos de tomates jaunes et le reste sont des tomates rouges. </a:t>
            </a:r>
            <a:endParaRPr lang="fr-FR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kilos de tomates </a:t>
            </a:r>
            <a:r>
              <a:rPr lang="fr-FR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rouges y a-t-il </a:t>
            </a: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79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tomates.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</a:t>
            </a:r>
            <a:r>
              <a:rPr lang="fr-FR" sz="3200">
                <a:solidFill>
                  <a:srgbClr val="C00000"/>
                </a:solidFill>
                <a:latin typeface="Cursive standard" pitchFamily="2" charset="0"/>
              </a:rPr>
              <a:t>a 67 </a:t>
            </a:r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kilos de tomates rouges.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A4FD2-3145-E976-CF23-913A2D27005D}"/>
              </a:ext>
            </a:extLst>
          </p:cNvPr>
          <p:cNvSpPr/>
          <p:nvPr/>
        </p:nvSpPr>
        <p:spPr>
          <a:xfrm>
            <a:off x="6102077" y="2636108"/>
            <a:ext cx="2655152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84 kilos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7DCDA2B-B8F2-4C03-B5BB-7019AE3DE120}"/>
              </a:ext>
            </a:extLst>
          </p:cNvPr>
          <p:cNvSpPr/>
          <p:nvPr/>
        </p:nvSpPr>
        <p:spPr>
          <a:xfrm>
            <a:off x="7477737" y="3049056"/>
            <a:ext cx="1279492" cy="42842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Reste ?</a:t>
            </a:r>
            <a:endParaRPr lang="fr-FR" sz="2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0E6C69F-7EE4-08A2-37EF-1A41B178EDF7}"/>
              </a:ext>
            </a:extLst>
          </p:cNvPr>
          <p:cNvSpPr/>
          <p:nvPr/>
        </p:nvSpPr>
        <p:spPr>
          <a:xfrm>
            <a:off x="6102077" y="3049057"/>
            <a:ext cx="1375659" cy="4317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17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8582F7F-2C3F-4383-D0B7-BEAFB3DE4716}"/>
              </a:ext>
            </a:extLst>
          </p:cNvPr>
          <p:cNvSpPr txBox="1"/>
          <p:nvPr/>
        </p:nvSpPr>
        <p:spPr>
          <a:xfrm>
            <a:off x="3508499" y="421360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84 – 17 = 67</a:t>
            </a:r>
          </a:p>
        </p:txBody>
      </p:sp>
    </p:spTree>
    <p:extLst>
      <p:ext uri="{BB962C8B-B14F-4D97-AF65-F5344CB8AC3E}">
        <p14:creationId xmlns:p14="http://schemas.microsoft.com/office/powerpoint/2010/main" val="41101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5" grpId="0" animBg="1"/>
      <p:bldP spid="13" grpId="0" animBg="1"/>
      <p:bldP spid="14" grpId="0" animBg="1"/>
      <p:bldP spid="2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3209</TotalTime>
  <Words>237</Words>
  <Application>Microsoft Office PowerPoint</Application>
  <PresentationFormat>Affichage à l'écran (4:3)</PresentationFormat>
  <Paragraphs>51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 la solution au problème :</vt:lpstr>
      <vt:lpstr>Correction: Je cherche en suivant les 4 étapes </vt:lpstr>
      <vt:lpstr>Cherche la solution au problème :</vt:lpstr>
      <vt:lpstr>Correction: Je cherche en suivant les 4 étapes </vt:lpstr>
      <vt:lpstr>Cherche la solution au problème :</vt:lpstr>
      <vt:lpstr>Correction: Je cherche en suivant les 4 étapes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98</cp:revision>
  <dcterms:created xsi:type="dcterms:W3CDTF">2023-02-07T14:55:57Z</dcterms:created>
  <dcterms:modified xsi:type="dcterms:W3CDTF">2026-06-26T15:07:33Z</dcterms:modified>
</cp:coreProperties>
</file>