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891515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6359857" y="4911164"/>
            <a:ext cx="2584471" cy="18223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236911" y="1273151"/>
            <a:ext cx="8279292" cy="4145010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1024458" y="1901191"/>
            <a:ext cx="7095083" cy="238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la vitrine, il y a 120 macarons.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 macarons sont au chocolat, les autres sont aux fruits.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macarons aux fruits y a-t-il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macarons.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120 macarons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Fruits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60 (chocolat)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120 − 60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329679" y="4213599"/>
            <a:ext cx="6291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60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60 macarons aux fruits.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32" y="4024895"/>
            <a:ext cx="3194514" cy="3194514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94053" y="1508932"/>
            <a:ext cx="8047333" cy="358168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902614" y="2138660"/>
            <a:ext cx="6952575" cy="1752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145 cookies. Il a déjà cuit 40 cookies.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cookies reste-t-il à cuire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cookies.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reste 105 cookies à cuire.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145 – 40 = 105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3A425-19DE-9EEC-215F-1E1C3C879C53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145 cookies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0AFF7-84E0-71FB-B760-D3258DF8B9FB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3E0C60-87D3-1ABC-8111-ADF0FFBC3EAC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40 cuits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230" y="4653887"/>
            <a:ext cx="1474950" cy="200589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78820" y="1217251"/>
            <a:ext cx="7518517" cy="4842355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808665" y="1862085"/>
            <a:ext cx="6535159" cy="290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234 kilos de tomates,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 kilos de tomates jaunes et le reste sont des tomates rouges. 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kilos de tomates </a:t>
            </a:r>
            <a:r>
              <a:rPr lang="fr-FR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rouges y a-t-il </a:t>
            </a: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tomates.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184 kilos de tomates rouges.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234 kilos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DCDA2B-B8F2-4C03-B5BB-7019AE3DE120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E6C69F-7EE4-08A2-37EF-1A41B178EDF7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50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234 – 50 = 184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5" grpId="0" animBg="1"/>
      <p:bldP spid="13" grpId="0" animBg="1"/>
      <p:bldP spid="14" grpId="0" animBg="1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3020</TotalTime>
  <Words>237</Words>
  <Application>Microsoft Office PowerPoint</Application>
  <PresentationFormat>Affichage à l'écran 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 la solution au problème :</vt:lpstr>
      <vt:lpstr>Je cherche en suivant les 4 étapes :</vt:lpstr>
      <vt:lpstr>Cherche la solution au problème :</vt:lpstr>
      <vt:lpstr>Je cherche en suivant les 4 étapes :</vt:lpstr>
      <vt:lpstr>Cherche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96</cp:revision>
  <dcterms:created xsi:type="dcterms:W3CDTF">2023-02-07T14:55:57Z</dcterms:created>
  <dcterms:modified xsi:type="dcterms:W3CDTF">2026-06-26T14:59:33Z</dcterms:modified>
</cp:coreProperties>
</file>