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97" r:id="rId2"/>
    <p:sldId id="273" r:id="rId3"/>
    <p:sldId id="278" r:id="rId4"/>
    <p:sldId id="301" r:id="rId5"/>
    <p:sldId id="302" r:id="rId6"/>
    <p:sldId id="307" r:id="rId7"/>
    <p:sldId id="308" r:id="rId8"/>
    <p:sldId id="299" r:id="rId9"/>
    <p:sldId id="300" r:id="rId10"/>
    <p:sldId id="309" r:id="rId11"/>
    <p:sldId id="310" r:id="rId12"/>
    <p:sldId id="303" r:id="rId13"/>
    <p:sldId id="304" r:id="rId14"/>
    <p:sldId id="311" r:id="rId15"/>
    <p:sldId id="312" r:id="rId16"/>
    <p:sldId id="313" r:id="rId17"/>
    <p:sldId id="314" r:id="rId18"/>
    <p:sldId id="305" r:id="rId19"/>
    <p:sldId id="306" r:id="rId20"/>
    <p:sldId id="315" r:id="rId21"/>
    <p:sldId id="31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1748382" y="3055491"/>
              <a:ext cx="564723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lire les nombres        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écrits en lettres.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7010B-4E7E-DD7B-9C54-C62856E37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CA5594-1870-9626-6692-D0A09D3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18C71B-0F41-E4A8-90D8-7460F42E1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444FC94-8136-BDCD-46ED-52A162F49958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D7E07A96-B57D-2E08-6A56-33ADA949C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E5A909E4-D498-1DC3-2FF1-E62019649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FFCC0822-93A7-B7E7-6067-81E3691E6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713F2E78-D43C-4976-3D72-459B7446C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6C434105-C050-95B6-71E5-CBA11DE24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F5D7513C-084C-EED8-E7CB-044C40F15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74530D90-5DA2-B3CA-C598-F34864981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66FC1102-97B6-6502-66A3-ECAF89B2E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068B8351-AC7F-EFE9-A96B-E72808FD3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E7CF993-4611-FC0D-F9D9-2CAE6AB0D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06489796-9F08-C246-7732-85E48F76C08D}"/>
              </a:ext>
            </a:extLst>
          </p:cNvPr>
          <p:cNvGrpSpPr/>
          <p:nvPr/>
        </p:nvGrpSpPr>
        <p:grpSpPr>
          <a:xfrm>
            <a:off x="3119019" y="311252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D74175C7-B02E-5177-DA96-8185DD45B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8BEC8ED5-2095-C7FE-AF4C-58B29F6F7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11CC210-8435-604C-223D-B2CAC50FB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FE5E00D-6306-C69E-30B7-27B69F68F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BE77C4B-89F4-E0AF-C7BA-15A455DF9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76D8AFA-7846-3E14-2D45-F8D5DB1B0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89EB1033-C148-BB2A-3D60-F1BEA3918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8458DB9-7220-2E1A-0F6A-F1F96316F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F1CC0B28-7932-9116-E64D-0FEE7843C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A57F1AF9-3DE7-234F-A9C5-5EFB37FB8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93051834-7DB6-802D-3CB5-934405572C58}"/>
              </a:ext>
            </a:extLst>
          </p:cNvPr>
          <p:cNvGrpSpPr/>
          <p:nvPr/>
        </p:nvGrpSpPr>
        <p:grpSpPr>
          <a:xfrm>
            <a:off x="4523879" y="1719681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F8BCC4BF-78BD-B73E-F4B7-17535B29F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3574B5DC-EB43-EEC2-E9B1-DFD9A85FB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089D2025-60A3-ECDC-DB48-A485F2845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A868463F-5719-79BC-0CF6-878F78478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693F021F-2BB7-8843-FAAC-2EBC6F75A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D05DD28D-86A6-81F0-2F1E-35E820470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B36F137A-7538-026A-7B77-79CC10A51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8C0CD800-7952-672F-FB81-FFA742C0C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753C9897-8FC0-B655-BCFF-926FA644D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5EAB680A-A368-0E5F-BDAF-17B8C623A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81F5F620-EF84-528C-7056-5A92812F2A9B}"/>
              </a:ext>
            </a:extLst>
          </p:cNvPr>
          <p:cNvGrpSpPr/>
          <p:nvPr/>
        </p:nvGrpSpPr>
        <p:grpSpPr>
          <a:xfrm>
            <a:off x="4492714" y="3125938"/>
            <a:ext cx="1262964" cy="1258062"/>
            <a:chOff x="4522212" y="380312"/>
            <a:chExt cx="3216750" cy="320426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8736F30A-EC5B-018D-DD0A-096E9BEDB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2985DA58-11EA-52AA-FC83-42FDEC64C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6D57D934-878B-42A7-6BCE-FF0177396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EBA99586-977B-E17E-1510-884703B81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A0EB378A-0B30-5D1B-FCED-530B0A623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12B479C1-D296-58C6-9B94-21E0A0FB2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E11D9F9E-3C23-F83B-4A53-72C9E8816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28EF0D61-988D-6764-749B-366DB2E2B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0A3AA21E-ADB5-1C0B-9EDE-C23237311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F17C27BC-5E85-1E80-2F30-284076132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9B0E1214-F476-CE72-C253-802267590597}"/>
              </a:ext>
            </a:extLst>
          </p:cNvPr>
          <p:cNvGrpSpPr/>
          <p:nvPr/>
        </p:nvGrpSpPr>
        <p:grpSpPr>
          <a:xfrm>
            <a:off x="5897573" y="1719681"/>
            <a:ext cx="1262964" cy="1258062"/>
            <a:chOff x="4522212" y="380312"/>
            <a:chExt cx="3216750" cy="3204263"/>
          </a:xfrm>
        </p:grpSpPr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C49F7D88-7724-A122-F340-DE39D1028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916AA5B0-6495-0156-C2BF-11EA0E8C8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B4FA385B-9AF9-1FF5-30ED-BD0423819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E0F83280-318D-7DC6-6C4F-E4ACB7C3D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B5FB3ECD-0521-317B-8A3A-BDB76EC03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F00AF0CA-5843-8C8E-EEC3-0EE756515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5EA3895D-3520-ECD7-7941-7D72B2691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AB9ABEE5-184A-D51E-2A99-934679F66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5668CBDE-D132-E5AE-F64E-5C9F74D85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801E2BA0-43EA-E3E7-7C37-840A38DE7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4"/>
              <a:ext cx="2508724" cy="2520001"/>
            </a:xfrm>
            <a:prstGeom prst="rect">
              <a:avLst/>
            </a:prstGeom>
          </p:spPr>
        </p:pic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C6A9AD48-C4EE-B28C-96B8-AAC9F218783D}"/>
              </a:ext>
            </a:extLst>
          </p:cNvPr>
          <p:cNvGrpSpPr/>
          <p:nvPr/>
        </p:nvGrpSpPr>
        <p:grpSpPr>
          <a:xfrm>
            <a:off x="5852073" y="3125938"/>
            <a:ext cx="1262964" cy="1258062"/>
            <a:chOff x="4522212" y="380312"/>
            <a:chExt cx="3216750" cy="3204263"/>
          </a:xfrm>
        </p:grpSpPr>
        <p:pic>
          <p:nvPicPr>
            <p:cNvPr id="71" name="Image 70">
              <a:extLst>
                <a:ext uri="{FF2B5EF4-FFF2-40B4-BE49-F238E27FC236}">
                  <a16:creationId xmlns:a16="http://schemas.microsoft.com/office/drawing/2014/main" id="{4ADB9233-29C9-83B6-E637-A10D5085A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930C06A8-5DBA-79E8-4049-53025E070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ADADE62D-8510-B82D-6F62-6C1369E9B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B4E0C891-92DA-B6CC-854F-5E4B99E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8A4E4B49-106B-8E1C-1AA0-0A86CC368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A24B82F3-DCE3-2C5F-BD55-5273C23DE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417733B4-638D-DDAE-1DA2-0ACE5537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3FDA137D-0DD7-B7ED-B08B-678F3A1D0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79" name="Image 78">
              <a:extLst>
                <a:ext uri="{FF2B5EF4-FFF2-40B4-BE49-F238E27FC236}">
                  <a16:creationId xmlns:a16="http://schemas.microsoft.com/office/drawing/2014/main" id="{5380E0C3-CF1C-E6C0-9403-8DC1A3F47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78EC1F62-D870-CEA8-9404-1A0CF911B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048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6E6C0-52FE-937A-FBFA-4C04BE6F5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853687-F89C-2C66-E56D-96EF333ED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F7F08-453B-C8B8-D137-A1CA45BCA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E74FB5B-0903-E2AC-4BC2-8535A4524B65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6A762F-9A11-8E22-0DFB-D54F0C0DFB3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8BFB365-A953-B485-81A6-9887499809D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196D4D3-F71D-C2BC-6D0F-F4DCF59BF07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E1A77B-6E96-090F-DD2C-6366782179E1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9C12E1E-B34F-C395-2FB0-80D3DD573F9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CBB7499-B119-6FE8-89D4-C65D9923CDA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6D1F1FC-36D2-2746-281D-69E1A45863E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B606AD-159C-4BA3-C098-9ACD3B1916C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6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3833AFA1-0EC5-2F99-A8C4-CD5FE037EB2E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A3D678BB-7DEF-0EFC-3BC9-B7506D4AD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1D9FCA4E-0518-D31B-76C7-023269789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520541A7-53F3-5C5B-D372-0CF111BBA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8888E260-1C39-FF00-D2C2-C244E27CB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3A2D3404-7FFB-7D8A-CA24-F8C19893B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CE74C29F-CF4E-8F9C-E40A-1F0B3BEB6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AF01C411-67BA-2E10-0099-8446B3A2B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9F499AC4-9B6B-C090-9FEB-3D97DF51D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6F56F37B-FD44-AD84-81E1-D696E4808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F084DDA6-1F33-F2E5-BDF8-CC97EC43E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04AB1162-E7C6-B544-4A17-D09560F2E158}"/>
              </a:ext>
            </a:extLst>
          </p:cNvPr>
          <p:cNvGrpSpPr/>
          <p:nvPr/>
        </p:nvGrpSpPr>
        <p:grpSpPr>
          <a:xfrm>
            <a:off x="3111181" y="3150023"/>
            <a:ext cx="1262964" cy="1258062"/>
            <a:chOff x="4522212" y="380312"/>
            <a:chExt cx="3216750" cy="3204263"/>
          </a:xfrm>
        </p:grpSpPr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D50ADA6D-9335-14C6-E0C2-689D0CD45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8221FF72-C09C-BF61-3E3A-99B974CF9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6A318322-7D0A-631F-B466-439813C5B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21041190-6EA9-0B5D-33CA-C552475B8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251AAC17-124C-4B07-B6AD-DE4C43D83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FBACD65F-D2F8-6ABE-1BF3-76BD4080D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79D1B388-777B-A3EB-0935-8BDF331C2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2E747A90-C538-A62C-3BB1-C35027575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A839DB83-7599-DFA5-6633-4857C62C5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FD0C59C3-9BA5-30BF-6640-39C1D2CC1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9FC48B6E-16AA-E1BA-F6C2-677DD791693B}"/>
              </a:ext>
            </a:extLst>
          </p:cNvPr>
          <p:cNvGrpSpPr/>
          <p:nvPr/>
        </p:nvGrpSpPr>
        <p:grpSpPr>
          <a:xfrm>
            <a:off x="4516430" y="1736188"/>
            <a:ext cx="1262964" cy="1258062"/>
            <a:chOff x="4522212" y="380312"/>
            <a:chExt cx="3216750" cy="3204263"/>
          </a:xfrm>
        </p:grpSpPr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C5375599-A34E-41FE-13E0-B5C039766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5BCF0D51-64C3-7D95-623E-DBC51C485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1" name="Image 70">
              <a:extLst>
                <a:ext uri="{FF2B5EF4-FFF2-40B4-BE49-F238E27FC236}">
                  <a16:creationId xmlns:a16="http://schemas.microsoft.com/office/drawing/2014/main" id="{F72D8DD8-509F-786F-AF8B-1316D614C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7197BF20-FA66-BE81-AFEB-F3A5A668B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56E3C631-3FD5-727A-7D2A-E3317F98F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B140F5F7-79A0-C2AA-8B2C-124D71AE4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CB32CC83-1078-7C35-751A-308CC077B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747CF4F9-7DC7-37FF-488C-B2DC3092F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1F87E047-6B28-3169-1E94-4B94B54C1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F693B0E6-ED40-80A8-5C06-B87728985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0BBF9E70-3F55-4563-E0F0-94DE50112AB0}"/>
              </a:ext>
            </a:extLst>
          </p:cNvPr>
          <p:cNvGrpSpPr/>
          <p:nvPr/>
        </p:nvGrpSpPr>
        <p:grpSpPr>
          <a:xfrm>
            <a:off x="4462116" y="3171076"/>
            <a:ext cx="1262964" cy="1258062"/>
            <a:chOff x="4522212" y="380312"/>
            <a:chExt cx="3216750" cy="3204263"/>
          </a:xfrm>
        </p:grpSpPr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C0636895-EF7B-F9DC-FA1E-D2E0E1199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714C2260-0364-DF24-91EE-463AADFBD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82" name="Image 81">
              <a:extLst>
                <a:ext uri="{FF2B5EF4-FFF2-40B4-BE49-F238E27FC236}">
                  <a16:creationId xmlns:a16="http://schemas.microsoft.com/office/drawing/2014/main" id="{57274D30-131C-BD0D-341F-F896E4AE28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472E9E05-6A14-64A0-388F-07E757198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92CDA5B4-733D-861D-11FB-219EFEAB8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85" name="Image 84">
              <a:extLst>
                <a:ext uri="{FF2B5EF4-FFF2-40B4-BE49-F238E27FC236}">
                  <a16:creationId xmlns:a16="http://schemas.microsoft.com/office/drawing/2014/main" id="{71A53F70-CD74-E3AC-C39F-A0E10B727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9D1BB8BD-355F-094F-A22D-B4E30683F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3DBA6484-F4A5-3260-7E86-E842684B2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6BE6CF41-09B5-4807-B2B0-C098ECAA8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697F7CDD-9940-D97F-B55C-7544E8C8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66F67C9E-F74E-7E0B-356F-74C16CFC7018}"/>
              </a:ext>
            </a:extLst>
          </p:cNvPr>
          <p:cNvGrpSpPr/>
          <p:nvPr/>
        </p:nvGrpSpPr>
        <p:grpSpPr>
          <a:xfrm>
            <a:off x="5872887" y="1722777"/>
            <a:ext cx="1262964" cy="1258062"/>
            <a:chOff x="4522212" y="380312"/>
            <a:chExt cx="3216750" cy="3204263"/>
          </a:xfrm>
        </p:grpSpPr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4307E2BC-2F45-A08E-5A27-8C15BA858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AB0A871D-8723-2814-3BCB-E906B8467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6EE1EEF4-8F7F-C685-7D11-EDA262E6C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id="{5F417176-BF7D-95F3-F007-06C724698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FAEBCD0C-9A2E-7F4E-139D-A487952F6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5DA5CD43-1CAC-EA73-0569-E8AB65577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id="{A76D562B-E46E-0595-2CB2-1C02F6B1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98" name="Image 97">
              <a:extLst>
                <a:ext uri="{FF2B5EF4-FFF2-40B4-BE49-F238E27FC236}">
                  <a16:creationId xmlns:a16="http://schemas.microsoft.com/office/drawing/2014/main" id="{E26CED99-10CE-59D6-D430-ADE4CA855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99" name="Image 98">
              <a:extLst>
                <a:ext uri="{FF2B5EF4-FFF2-40B4-BE49-F238E27FC236}">
                  <a16:creationId xmlns:a16="http://schemas.microsoft.com/office/drawing/2014/main" id="{40896E2F-4BBE-62C1-1165-2725FE3B3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00" name="Image 99">
              <a:extLst>
                <a:ext uri="{FF2B5EF4-FFF2-40B4-BE49-F238E27FC236}">
                  <a16:creationId xmlns:a16="http://schemas.microsoft.com/office/drawing/2014/main" id="{DF46D697-9112-6D48-46D5-CE9935341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4"/>
              <a:ext cx="2508724" cy="2520001"/>
            </a:xfrm>
            <a:prstGeom prst="rect">
              <a:avLst/>
            </a:prstGeom>
          </p:spPr>
        </p:pic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E914C336-D23A-0BF5-1F3E-9D513A7B1144}"/>
              </a:ext>
            </a:extLst>
          </p:cNvPr>
          <p:cNvGrpSpPr/>
          <p:nvPr/>
        </p:nvGrpSpPr>
        <p:grpSpPr>
          <a:xfrm>
            <a:off x="5813050" y="3171076"/>
            <a:ext cx="1262964" cy="1258062"/>
            <a:chOff x="4522212" y="380312"/>
            <a:chExt cx="3216750" cy="3204263"/>
          </a:xfrm>
        </p:grpSpPr>
        <p:pic>
          <p:nvPicPr>
            <p:cNvPr id="102" name="Image 101">
              <a:extLst>
                <a:ext uri="{FF2B5EF4-FFF2-40B4-BE49-F238E27FC236}">
                  <a16:creationId xmlns:a16="http://schemas.microsoft.com/office/drawing/2014/main" id="{89F14AFE-DCD2-F9D8-2918-95654F125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03" name="Image 102">
              <a:extLst>
                <a:ext uri="{FF2B5EF4-FFF2-40B4-BE49-F238E27FC236}">
                  <a16:creationId xmlns:a16="http://schemas.microsoft.com/office/drawing/2014/main" id="{D661AC6D-B5D1-B764-30F4-673A11AE9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04" name="Image 103">
              <a:extLst>
                <a:ext uri="{FF2B5EF4-FFF2-40B4-BE49-F238E27FC236}">
                  <a16:creationId xmlns:a16="http://schemas.microsoft.com/office/drawing/2014/main" id="{215161A4-94C6-D408-E032-0F25BF7D0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05" name="Image 104">
              <a:extLst>
                <a:ext uri="{FF2B5EF4-FFF2-40B4-BE49-F238E27FC236}">
                  <a16:creationId xmlns:a16="http://schemas.microsoft.com/office/drawing/2014/main" id="{B8413B8F-045A-BFB5-AB15-1A3C4BEE7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06" name="Image 105">
              <a:extLst>
                <a:ext uri="{FF2B5EF4-FFF2-40B4-BE49-F238E27FC236}">
                  <a16:creationId xmlns:a16="http://schemas.microsoft.com/office/drawing/2014/main" id="{F1D90442-1430-F30C-D657-BF4D1410C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7" name="Image 106">
              <a:extLst>
                <a:ext uri="{FF2B5EF4-FFF2-40B4-BE49-F238E27FC236}">
                  <a16:creationId xmlns:a16="http://schemas.microsoft.com/office/drawing/2014/main" id="{A4ABEB6D-918B-E5FD-69C5-C218D4086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08" name="Image 107">
              <a:extLst>
                <a:ext uri="{FF2B5EF4-FFF2-40B4-BE49-F238E27FC236}">
                  <a16:creationId xmlns:a16="http://schemas.microsoft.com/office/drawing/2014/main" id="{D6B9618B-B263-1EC4-47C5-93E8EE98F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09" name="Image 108">
              <a:extLst>
                <a:ext uri="{FF2B5EF4-FFF2-40B4-BE49-F238E27FC236}">
                  <a16:creationId xmlns:a16="http://schemas.microsoft.com/office/drawing/2014/main" id="{D0032416-B81E-C2E1-53CF-AC17EEE53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10" name="Image 109">
              <a:extLst>
                <a:ext uri="{FF2B5EF4-FFF2-40B4-BE49-F238E27FC236}">
                  <a16:creationId xmlns:a16="http://schemas.microsoft.com/office/drawing/2014/main" id="{5B3EC219-F6D6-01D7-D4B0-49F0AB55F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11" name="Image 110">
              <a:extLst>
                <a:ext uri="{FF2B5EF4-FFF2-40B4-BE49-F238E27FC236}">
                  <a16:creationId xmlns:a16="http://schemas.microsoft.com/office/drawing/2014/main" id="{9EF81EC0-DA31-B259-6E60-484854BF8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6694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A3AD0-883D-0655-3F67-5DEAF0D0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8A67C3-C8A8-EB14-8B4F-517ECC0D4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9999B1-7643-927F-20C8-5089E86C6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49A0B34-C5A7-116D-06EC-B1F831E2482C}"/>
              </a:ext>
            </a:extLst>
          </p:cNvPr>
          <p:cNvGrpSpPr/>
          <p:nvPr/>
        </p:nvGrpSpPr>
        <p:grpSpPr>
          <a:xfrm>
            <a:off x="2887782" y="1746741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1D42C9A-7EAB-8535-2A0B-DC601A901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594B6D1E-CF94-6F11-DA3A-E2F90B0A4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7F4A80CB-DB64-89B5-BB81-CD251E8D7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CBB58D54-A818-1627-1F9C-F2CE200B7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8F5F47E-207B-3F2C-A17E-F58F584A2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25B53D9D-CD9B-1A8C-B666-4D23FF3F7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62EC9DCA-0CB2-68FF-F3F3-5F07CC70D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663F6D7D-C572-A943-0A9B-3C8529A7A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F705858A-7735-F31A-9A0F-1A6866F74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294EF4EE-A578-AB17-0CB2-9A8CA4627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BA734B9B-AAEA-7248-F0A8-04C775829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3" y="1811752"/>
            <a:ext cx="984980" cy="989406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1EEB5855-7262-3825-2617-4D40D99C94CD}"/>
              </a:ext>
            </a:extLst>
          </p:cNvPr>
          <p:cNvGrpSpPr/>
          <p:nvPr/>
        </p:nvGrpSpPr>
        <p:grpSpPr>
          <a:xfrm>
            <a:off x="2856618" y="3136491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0E5710C-2F40-CEDE-D300-5FC302B12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FA7CAB41-02A1-5DC4-0373-8A3816C18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0D9F7BD3-3A47-3B9D-8A32-1C7197BC7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8BAB0099-2C07-5CFD-D991-4489EAE7C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D323DC56-9C7E-9E4C-741F-23AEA128D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F4E96B67-D587-ADCC-0908-507AE4A49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88F66D6-1C7D-6007-9816-FFE8D20F0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A1857A35-73F3-0575-C871-F99C36A2B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8C72067-F113-0C7C-3724-C40AB8EF2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4C9E045A-6929-4E4A-E4A9-783FB74A5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E61334EB-43B7-586E-B8CB-F996A21E4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1752"/>
            <a:ext cx="984980" cy="98940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87EFF38-A06D-4F9C-3F80-C98EEF657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2884050"/>
            <a:ext cx="984980" cy="989406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77B43DC5-0BCE-2576-68AF-2019CEC3DA03}"/>
              </a:ext>
            </a:extLst>
          </p:cNvPr>
          <p:cNvGrpSpPr/>
          <p:nvPr/>
        </p:nvGrpSpPr>
        <p:grpSpPr>
          <a:xfrm>
            <a:off x="4236405" y="2345855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E0DF76C-87DD-94AD-4247-6D27C564E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EF1E1B03-6E7E-3B45-BBB5-FA74921B6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7399684-2B53-C8AB-5769-B677FA3D4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C7D0CCD-0B3A-464C-1395-8C8B16AC8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57DEE165-94BE-EFB3-387F-10E8213B9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55DB9F45-4F72-746C-5C09-141D47F69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5376DFC1-3498-F6C9-C07E-F0B629E2C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3EBB95F5-3D9C-B963-5ABF-DC937B455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3A9890EA-07D6-9773-B871-52C4A8C8F1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24791CBD-C28B-6789-E018-4B60303FA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8" name="Image 47">
            <a:extLst>
              <a:ext uri="{FF2B5EF4-FFF2-40B4-BE49-F238E27FC236}">
                <a16:creationId xmlns:a16="http://schemas.microsoft.com/office/drawing/2014/main" id="{F18E5370-0583-3098-06CA-F99BE78EDE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3" y="2876429"/>
            <a:ext cx="984980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88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FE03C-42A2-8D0C-9C51-2D60810F6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2AC80B-C4FA-4417-D7D8-D3859A19F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804EAE-864F-5F0B-9D17-6A3A40D07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A575F460-C373-7968-3B8E-12ADDD62B602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DB16CE2-1798-8F09-3972-3147F96639A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53CBB9-536F-C450-A6B1-27ABB12B4BB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0A0540-20DF-3ADA-BDE9-B76DD8594D5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63144F7-3AD8-0F6B-33DD-A8B9A516D2E9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D8C5434-38CB-EAB4-DADD-CB5215E4085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11D2608-9947-99FB-7309-8DF8E13E366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E9D8389-0553-ACEB-FB38-D832D4D2E3FF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281B59-C243-2DEE-7588-AF16501DBF9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B5EDC470-29D0-EF08-D1ED-DDD91EC48C73}"/>
              </a:ext>
            </a:extLst>
          </p:cNvPr>
          <p:cNvGrpSpPr/>
          <p:nvPr/>
        </p:nvGrpSpPr>
        <p:grpSpPr>
          <a:xfrm>
            <a:off x="2887782" y="1755493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885C4BA6-BF31-B705-5D8B-CFBD815D1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0722CBE-AE7D-BE97-6E8C-92ABF75E8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2B965439-C533-6B2F-8C33-39061DED6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91227321-0127-9670-C0D7-DD73AB582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5427820C-957D-084C-D261-8267FF4C0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D61DB497-E873-8412-7A02-94019B52F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5F488856-26EE-BBAB-6E02-999955577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A5A24C43-BBE0-EBAB-EE1A-03EFCB35E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B8975A62-C83F-ACCF-EECA-ABA3A12A0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FCD4BB7A-2C03-B25E-A4DE-CAC75AAE9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6" name="Image 45">
            <a:extLst>
              <a:ext uri="{FF2B5EF4-FFF2-40B4-BE49-F238E27FC236}">
                <a16:creationId xmlns:a16="http://schemas.microsoft.com/office/drawing/2014/main" id="{A4B8A290-A4B7-0690-1BBE-580C0F17B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3" y="1811752"/>
            <a:ext cx="984980" cy="989406"/>
          </a:xfrm>
          <a:prstGeom prst="rect">
            <a:avLst/>
          </a:prstGeom>
        </p:spPr>
      </p:pic>
      <p:grpSp>
        <p:nvGrpSpPr>
          <p:cNvPr id="47" name="Groupe 46">
            <a:extLst>
              <a:ext uri="{FF2B5EF4-FFF2-40B4-BE49-F238E27FC236}">
                <a16:creationId xmlns:a16="http://schemas.microsoft.com/office/drawing/2014/main" id="{0BFBEDEB-FEC0-57C7-ADEB-E76F3861CF5D}"/>
              </a:ext>
            </a:extLst>
          </p:cNvPr>
          <p:cNvGrpSpPr/>
          <p:nvPr/>
        </p:nvGrpSpPr>
        <p:grpSpPr>
          <a:xfrm>
            <a:off x="2856618" y="3145243"/>
            <a:ext cx="1262964" cy="1258062"/>
            <a:chOff x="4522212" y="380312"/>
            <a:chExt cx="3216750" cy="3204263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6AEF0BA5-1253-7DC2-6322-0361B57C3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747393E1-E09E-6012-B834-015EC0ACB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BABF5F3-8BF9-016F-51FC-4DC4096E6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77C7D7EC-FA27-6CBC-ADDA-423A09A12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F19E2203-3DC0-0899-7179-CE8B303CF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08F0DAFE-9BE1-AC31-8E18-FF553DF7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18D21F7D-A2ED-B49C-BAB5-222AC5084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A1FAD765-9A85-130B-B7FB-A37DF0122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E56D076D-2C72-4C78-86EF-AE7CF11DB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DC4211D5-8873-B1AB-FB6D-F792759C7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69" name="Image 68">
            <a:extLst>
              <a:ext uri="{FF2B5EF4-FFF2-40B4-BE49-F238E27FC236}">
                <a16:creationId xmlns:a16="http://schemas.microsoft.com/office/drawing/2014/main" id="{0A79232D-8CA9-BA2E-9912-BE5C63625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1752"/>
            <a:ext cx="984980" cy="989406"/>
          </a:xfrm>
          <a:prstGeom prst="rect">
            <a:avLst/>
          </a:prstGeom>
        </p:spPr>
      </p:pic>
      <p:pic>
        <p:nvPicPr>
          <p:cNvPr id="70" name="Image 69">
            <a:extLst>
              <a:ext uri="{FF2B5EF4-FFF2-40B4-BE49-F238E27FC236}">
                <a16:creationId xmlns:a16="http://schemas.microsoft.com/office/drawing/2014/main" id="{18C1A678-586C-1C47-61CB-BAF0EAE22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2884050"/>
            <a:ext cx="984980" cy="989406"/>
          </a:xfrm>
          <a:prstGeom prst="rect">
            <a:avLst/>
          </a:prstGeom>
        </p:spPr>
      </p:pic>
      <p:grpSp>
        <p:nvGrpSpPr>
          <p:cNvPr id="71" name="Groupe 70">
            <a:extLst>
              <a:ext uri="{FF2B5EF4-FFF2-40B4-BE49-F238E27FC236}">
                <a16:creationId xmlns:a16="http://schemas.microsoft.com/office/drawing/2014/main" id="{4BC3AE4E-8984-AD88-2D6A-F59EB382C358}"/>
              </a:ext>
            </a:extLst>
          </p:cNvPr>
          <p:cNvGrpSpPr/>
          <p:nvPr/>
        </p:nvGrpSpPr>
        <p:grpSpPr>
          <a:xfrm>
            <a:off x="4236405" y="2354607"/>
            <a:ext cx="1262964" cy="1258062"/>
            <a:chOff x="4522212" y="380312"/>
            <a:chExt cx="3216750" cy="3204263"/>
          </a:xfrm>
        </p:grpSpPr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D4B5F414-EEAE-C104-22F2-B05A43D20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7BEB6BE1-046E-6679-AC96-79B03FCEC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2B76E85A-3D3E-6D0B-4382-518E0F749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2E2D7F16-4716-2CA1-11DF-3F173C900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AAFFFDBD-20D4-0888-ABB8-EEFCC37A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B26DD31A-5C90-8F9B-3427-71AE96F6E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588E9EA9-F222-28E2-C068-AFFD59450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9" name="Image 78">
              <a:extLst>
                <a:ext uri="{FF2B5EF4-FFF2-40B4-BE49-F238E27FC236}">
                  <a16:creationId xmlns:a16="http://schemas.microsoft.com/office/drawing/2014/main" id="{5F6A057B-74AE-904A-3CA6-141FD0CC6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0C372EF2-A264-1744-2C68-6AA76A4AF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2E221F13-9992-789C-C464-F0A4FC662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82" name="Image 81">
            <a:extLst>
              <a:ext uri="{FF2B5EF4-FFF2-40B4-BE49-F238E27FC236}">
                <a16:creationId xmlns:a16="http://schemas.microsoft.com/office/drawing/2014/main" id="{EC0692FD-F16A-E48E-079E-BAE17B97E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3" y="2876429"/>
            <a:ext cx="984980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34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D0E71-F907-3E20-2308-8E232D444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A60EC2-FABA-5E50-BADD-51486F17F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9AB0D-D724-E609-7147-812DEFFF7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DE1305DF-72AB-43B2-670C-89563221AC52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84D7EBF4-B9F0-5179-A70B-3590D3EAF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DD3D3A91-BE09-D10A-4268-1103C1B5A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08CD9AB-9727-2532-70D7-CAF03423A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5970F9F6-DF26-9CEB-F17E-E1CF6B283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27076D2-58F1-3CD6-BA6D-75D45F21E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F862F658-612C-59B6-8ECF-2D203DD09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78D56B0E-249A-AD4A-2BDF-78464A850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AF89EF33-4FBC-ED00-AE57-F28D0B7C8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51875CCF-66CF-DC15-D8F1-B548FEDAF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975245C-D075-4231-6269-6A0B976DF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DCF7F05F-43D3-E579-7EFF-6D6DCC19D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263" y="1993449"/>
            <a:ext cx="984980" cy="989406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CC54D439-A0D1-47CB-FE67-A224642BA3D4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60759AA-658A-2D6D-7083-FFF15C4CC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F9D05FC1-84BC-56EF-0240-702FDB56D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55B50A7-5935-6DC9-12FD-0104694EB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E5DD3DD-DC9F-E234-B307-B19E0F64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91A96464-00C8-B1A1-ABF7-225527672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78C6AFA3-BF50-E12A-C824-0282F4785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96B76D0-F588-9705-6D31-9A62EF8C0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4843489-CE58-7D02-23AA-504F9BB64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609BDCE-F24C-990B-5255-75FC8838F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57BC6C4-6076-0308-0CF3-DDC2D5863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32856DB-C360-B33C-A8DB-51C11B7F4D3B}"/>
              </a:ext>
            </a:extLst>
          </p:cNvPr>
          <p:cNvGrpSpPr/>
          <p:nvPr/>
        </p:nvGrpSpPr>
        <p:grpSpPr>
          <a:xfrm>
            <a:off x="4444313" y="1722777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7104B6E-6537-5354-4163-2FDAD549C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E39A7D8-C06F-6079-54FB-343718079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786E699-ED42-9E06-7797-D4CA25C94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988F77AA-514A-F84F-1E38-97561172D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FF911697-82E5-5AAF-591A-5461A5AF0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5AAA707F-700A-7B0C-A8CC-A23447BAA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93CF7D22-BF75-9473-E9BE-4D934607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19994BA4-4B40-27BC-DEF3-7C0B72893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C58BC580-203C-5D39-9690-406A2F77D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8B961D0C-94BB-5773-2A45-E00E6B737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8" name="Image 47">
            <a:extLst>
              <a:ext uri="{FF2B5EF4-FFF2-40B4-BE49-F238E27FC236}">
                <a16:creationId xmlns:a16="http://schemas.microsoft.com/office/drawing/2014/main" id="{5559B938-96C5-B523-4084-883F9E0CF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755" y="3202280"/>
            <a:ext cx="984980" cy="989406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8FBB3833-D37C-D319-6D53-774C2F22D522}"/>
              </a:ext>
            </a:extLst>
          </p:cNvPr>
          <p:cNvGrpSpPr/>
          <p:nvPr/>
        </p:nvGrpSpPr>
        <p:grpSpPr>
          <a:xfrm>
            <a:off x="4429977" y="3112527"/>
            <a:ext cx="1262964" cy="1258062"/>
            <a:chOff x="4522212" y="380312"/>
            <a:chExt cx="3216750" cy="3204263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B3423FE0-5C30-A2A2-6859-08821D159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EE3AEEAC-9919-59A7-C055-480D06852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4602DD1C-E2B6-1BEF-F988-12BDCABCF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BB5BFF98-EF63-6CF5-1935-EA5ADD7F1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35C25721-3C3E-6F8E-8999-AA8C49137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EC9F37F8-663E-A6E4-185A-71413396A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31BE031A-AAF1-78E6-B16C-6008F94DB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267654E3-AD4D-95A8-41E0-7647EB31A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1C949AD5-522C-DD32-C949-F2101EF62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792BE8D6-8E1B-4E87-D3D6-0942D345A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6268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F19F4-80B8-3713-50D7-55C7879EA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AFA1B2-6CFF-1BE2-6130-F6D89B472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4144B7-36DF-A443-3519-1C969E500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8534CB27-3AF3-8785-E894-93A34F7A2860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E9B3BC-4C1C-D0B9-667A-1545DA8204D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2E275E-211F-F2DC-58EA-6D80E06886E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8DB7651-E231-A198-B19A-1A36468D317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F15FD2-BCFB-8C0E-7060-E4F4D535B10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00B20E-BC8D-95D8-7C76-9145CC5342F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A76E151-F6D2-C406-3D13-1A8871C9F9B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740B76-91E4-82FF-DE4B-B43E9BB7368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B16960E-E963-4F56-81D8-22EDEEB04E6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956E88CD-3D41-6AD7-E1A6-9BCD88820AD9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7098D5A3-1175-F59C-17C7-8E29A89C8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16B977E9-1679-6F16-C724-2FC274710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B1BD5BBA-7D38-384E-8B48-F94E86433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BB63CFB-0686-CE14-5093-5172CA628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75722946-9DFB-497D-559A-9DCD335FD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428F906-4B42-29F5-2459-73AF80379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F40256A-881C-C963-4E1A-F8C2D60B8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EC01CA0F-BFCE-9E60-9E64-571583483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42D0B4C6-2995-EA54-043F-6964BB729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5F013545-2D60-17E2-4A61-FB0A156C4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D3B43D93-8122-4934-A5E7-08BD522DD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263" y="1993449"/>
            <a:ext cx="984980" cy="989406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B7B2DD5C-285E-5D04-05E3-61688E01378D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CEE6288-5C75-BC77-DF98-85CDBA386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D11AC5C5-79F3-5E5E-C7CC-100ABA626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E03F9682-564A-4296-8BE8-74ECC30D7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EDE82486-D9FE-7F15-4B27-8828BC95D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9E56904F-626E-32B6-3197-AB1FD4403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D356877-E917-FCED-8517-F14A3E9FC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E6632DA-379B-6FDA-8530-2290AFDD0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165E412F-E31A-7BA2-4FEE-71083098D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B32F139F-ABE2-A0A8-9D16-388F6F875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CEF182F1-58AF-1095-8BC7-2AAA6960D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1E8B7F48-F4D0-EF75-76DC-433CDD74F6E5}"/>
              </a:ext>
            </a:extLst>
          </p:cNvPr>
          <p:cNvGrpSpPr/>
          <p:nvPr/>
        </p:nvGrpSpPr>
        <p:grpSpPr>
          <a:xfrm>
            <a:off x="4444313" y="1722777"/>
            <a:ext cx="1262964" cy="1258062"/>
            <a:chOff x="4522212" y="380312"/>
            <a:chExt cx="3216750" cy="3204263"/>
          </a:xfrm>
        </p:grpSpPr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D0377289-18BE-F749-D9CB-D2EDBBC13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D26FE429-7D38-6390-62FD-E3C508EA1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EF67994B-6B67-972F-2990-0F837DD98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342AB62B-86D1-BD25-B6A8-093CA478D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5B29DDB5-EF56-1EF2-832E-B3C4752A1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F2084A4A-93EF-8A7E-FBFD-B79F8F185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BF7BE3E6-F1AF-6448-B8D4-14C8D9081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236EB720-A012-C05F-201A-1DAEA9119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A5B42C21-BDA9-10E9-6E9B-A1D35B2AD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7655E598-DE88-8A73-7D9D-0B5DEA006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84" name="Image 83">
            <a:extLst>
              <a:ext uri="{FF2B5EF4-FFF2-40B4-BE49-F238E27FC236}">
                <a16:creationId xmlns:a16="http://schemas.microsoft.com/office/drawing/2014/main" id="{B7609CEB-A6F7-BE71-36A1-5DF91BA3FA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755" y="3202280"/>
            <a:ext cx="984980" cy="989406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D58552AA-8380-8F95-16A9-7ADC51619212}"/>
              </a:ext>
            </a:extLst>
          </p:cNvPr>
          <p:cNvGrpSpPr/>
          <p:nvPr/>
        </p:nvGrpSpPr>
        <p:grpSpPr>
          <a:xfrm>
            <a:off x="4429977" y="3112527"/>
            <a:ext cx="1262964" cy="1258062"/>
            <a:chOff x="4522212" y="380312"/>
            <a:chExt cx="3216750" cy="3204263"/>
          </a:xfrm>
        </p:grpSpPr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AEF7DB7F-4A42-3E62-4589-BDA9E6B30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1527427C-E182-E1AA-1BA7-1C56C5054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98AC222B-2F88-2F19-5216-4CD1FB5BA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DBBA42C1-5DBB-7EF2-DFF4-CC1A834AA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0" name="Image 89">
              <a:extLst>
                <a:ext uri="{FF2B5EF4-FFF2-40B4-BE49-F238E27FC236}">
                  <a16:creationId xmlns:a16="http://schemas.microsoft.com/office/drawing/2014/main" id="{5AFD94B6-EE37-B7C7-BA10-8BB808EA0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41C774C0-7669-274F-0062-F97A4415F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9AB24D17-F39C-8EE1-4DFB-8BF056429C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57D3E47E-6760-FBB5-D116-21A8F2C7A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id="{4F2E8E6E-4969-43E6-7773-ED89525EB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37F11BF5-4FB9-9EC5-3C02-59DEC621D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0705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89263-75CA-9DB8-CA6B-274D96B7A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EECB89-15B5-53F4-D05C-A158A22A3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F0C187-FDE7-D433-EC55-ADADBD2A39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F828FE8F-E1C1-6AA7-1892-FD18FA8463D2}"/>
              </a:ext>
            </a:extLst>
          </p:cNvPr>
          <p:cNvGrpSpPr/>
          <p:nvPr/>
        </p:nvGrpSpPr>
        <p:grpSpPr>
          <a:xfrm>
            <a:off x="2930013" y="1732412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DF6B0179-AE78-F063-1A49-C94420B37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20B14D13-D08A-EB41-20EB-3AF50F468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9548C947-D34E-89BA-3902-36DFDFA3D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5CBAE121-4093-DD92-3426-E1C92CE90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C074FBA6-C415-982C-A904-B871DD27D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3EFB762C-8218-9A78-3723-A3DC765B0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E49FDDA8-C1FD-7618-9A75-D92FF7D5F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14E4FEAF-A270-BFC9-F953-31CBA4955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A07C306D-B4AB-D598-ECE7-2F6B01993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4B4BD084-3FBC-53C3-42BA-56460BA2A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8" name="Image 37">
            <a:extLst>
              <a:ext uri="{FF2B5EF4-FFF2-40B4-BE49-F238E27FC236}">
                <a16:creationId xmlns:a16="http://schemas.microsoft.com/office/drawing/2014/main" id="{601485E5-5609-7FA7-7F32-697C96749A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26" y="1961516"/>
            <a:ext cx="145336" cy="989406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A998EB8-88B8-8E5E-9183-5C01B3F60C08}"/>
              </a:ext>
            </a:extLst>
          </p:cNvPr>
          <p:cNvGrpSpPr/>
          <p:nvPr/>
        </p:nvGrpSpPr>
        <p:grpSpPr>
          <a:xfrm>
            <a:off x="2948584" y="3109683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0A2591C-74CB-D0CB-BD32-4C0A81219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DB1199E-6D9E-96DB-12B5-658F13481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68A3C70-6813-FE0C-32F6-517EC8A26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D29CB48-488D-8491-E6FC-0DB16F1A7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111E6D42-88AF-3A4D-9ECE-D768AECE8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54B579AD-04ED-9418-63B9-4E3EB8E35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2DDAA90-C2AF-DFB5-F64E-944497BA2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93043F7-8116-FAD3-35C7-24B3700A3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CB42B0F0-7FAB-E7DC-6CA9-5B0ABAE9F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C32610D-757F-F21F-C17B-4685D575E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D078EFE-8603-7070-43FF-362394A0D8A7}"/>
              </a:ext>
            </a:extLst>
          </p:cNvPr>
          <p:cNvGrpSpPr/>
          <p:nvPr/>
        </p:nvGrpSpPr>
        <p:grpSpPr>
          <a:xfrm>
            <a:off x="4294322" y="1732412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BFEA005-E75A-B8A0-ACB4-25798E78A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FE7E7C2-3F7B-A4BE-62DD-AD477F9C4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C7F86F4A-2B5F-B8F6-2CD3-A40364AD0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6C52117-9B83-AF6E-AC88-74DB92C6F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0156957A-8693-444F-4033-0F08362F4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714C71A6-BD9B-5556-9F9D-A20D8DDDD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3A7C872E-502A-D3B4-C1F7-DFDC04431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6838FE72-CA7F-2163-C8BB-41C90E702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309EB412-6294-EA08-2381-076471546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2891B1A4-FA9D-3093-DC20-E96616C01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A15D98EA-523D-3227-C4AF-D8CC8B05EF42}"/>
              </a:ext>
            </a:extLst>
          </p:cNvPr>
          <p:cNvGrpSpPr/>
          <p:nvPr/>
        </p:nvGrpSpPr>
        <p:grpSpPr>
          <a:xfrm>
            <a:off x="4264007" y="3109683"/>
            <a:ext cx="1262964" cy="1258062"/>
            <a:chOff x="4522212" y="380312"/>
            <a:chExt cx="3216750" cy="320426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E8F6453C-B5B9-E30A-6A77-F984D3E52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02AA6AE-B6DB-F78D-3A91-8A05B1CFB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F58FAC9C-8F55-B0AB-BCB6-145102FA8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C59BB0FB-9ECA-1B56-E1DF-4FCAE302D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16C937BF-C98C-F3C1-2FA5-667AC94F58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83FFA7C7-3FC7-DFCF-4F1A-1B402691F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C1996BAD-2855-031A-555B-F670617B5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D9BD9867-8EB4-5AE8-30A4-7EF0C198C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7DBA7EA9-9A88-4DFC-06F5-6817C6FDE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ED547355-B002-E552-E017-EBE06DE9B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DB0D7942-63D2-440C-BBCC-8757ED71313F}"/>
              </a:ext>
            </a:extLst>
          </p:cNvPr>
          <p:cNvGrpSpPr/>
          <p:nvPr/>
        </p:nvGrpSpPr>
        <p:grpSpPr>
          <a:xfrm>
            <a:off x="5607524" y="1734225"/>
            <a:ext cx="1262964" cy="1258062"/>
            <a:chOff x="4522212" y="380312"/>
            <a:chExt cx="3216750" cy="3204263"/>
          </a:xfrm>
        </p:grpSpPr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B82AC682-CFE2-75AB-9469-CBB1C9385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D3672A3A-7F53-9A08-5724-D96E60198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2CCB9D24-B252-FFA3-79CF-1F3C9C4E8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B762B087-3C13-564D-7FA5-BB14AA7B7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317898C0-1C5C-EBE7-631C-D25A07CEA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BDBB1C99-FC27-F467-EDF5-EFF297C3F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3850DCF4-7296-0371-EE4D-C2A7A550A9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A271F49F-1A7F-7B77-6B60-330C5B2A5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780D9659-6C67-292F-E262-3235DD717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1D09177E-7359-88D9-30A5-30314E543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8102EC6D-36B4-5563-9CB3-88F6077A0BA4}"/>
              </a:ext>
            </a:extLst>
          </p:cNvPr>
          <p:cNvGrpSpPr/>
          <p:nvPr/>
        </p:nvGrpSpPr>
        <p:grpSpPr>
          <a:xfrm>
            <a:off x="5590429" y="3093176"/>
            <a:ext cx="1262964" cy="1258062"/>
            <a:chOff x="4522212" y="380312"/>
            <a:chExt cx="3216750" cy="3204263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928A3ED8-C89E-0DC8-209F-2E814596C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69E18950-AE05-C097-68C2-0BEF5191D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9E3F57D9-1F0D-25C2-E005-3DA0F0C2F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33BED17F-9923-C48E-3171-0837309D3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262A67C7-CED0-5381-0219-880E4E98C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A8582478-96D8-3F4B-BD7C-227906EA8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462C315B-12DF-9D4C-175B-7DBEBE097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2D303E6F-EF7A-E8E8-01A8-F617EAF17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7BB64AAB-75E4-BF24-61CF-9298C1073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59DC3276-07E2-8E91-D3AD-56EEB3FE4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283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92CE-1D0D-53A2-B56C-31993F68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447A6-E80F-F05B-7A07-642AB0FE1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8B6645-96BF-A5E8-A477-0D62D7079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326BAA3-017C-33B3-BAC0-4853F2250213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00D0F43-8337-BD3D-2925-CA49448D4BC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4B659E4-3C25-606A-3121-26B11078FC7E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11A40F5-C7BF-7A9E-F174-6715A37ADDB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07CE9F-890E-6A98-528C-564B255E89D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E5B6304-FABB-D492-B601-6044A71754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0447AE4-C569-2CD2-22F3-959CE56916A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46EE1B-D3A7-9AF5-E1A0-04FDF29C8962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347F48-9C2E-4E29-6930-198337AE0FEA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6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D413D11B-C169-60A6-B98E-F44FD4731672}"/>
              </a:ext>
            </a:extLst>
          </p:cNvPr>
          <p:cNvGrpSpPr/>
          <p:nvPr/>
        </p:nvGrpSpPr>
        <p:grpSpPr>
          <a:xfrm>
            <a:off x="2930013" y="1732412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1B6D0C93-33F5-85B0-EC09-23C395408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38B3CDB-F6F0-807D-376A-83D456DE1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A0D22784-6B93-79C7-2F3E-F4E9F7D31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DA9F8DD6-BD94-692C-D4FD-FD5575AAA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8DADF364-FF8B-834C-CE80-B6B410830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B2AE40B2-EA9B-AC70-4048-A2FFD2CEF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AA7CA4D6-9250-60B5-112E-361AC84F9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8F01B6A6-92A2-0674-8AE4-AC4BBA09F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3A8411EC-5B99-178C-D851-07A2D8944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334E81DB-57D9-9D2A-9790-5A69389BE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6" name="Image 45">
            <a:extLst>
              <a:ext uri="{FF2B5EF4-FFF2-40B4-BE49-F238E27FC236}">
                <a16:creationId xmlns:a16="http://schemas.microsoft.com/office/drawing/2014/main" id="{F19ECB4A-3B5A-03B5-E189-55D9EDC145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26" y="1961516"/>
            <a:ext cx="145336" cy="989406"/>
          </a:xfrm>
          <a:prstGeom prst="rect">
            <a:avLst/>
          </a:prstGeom>
        </p:spPr>
      </p:pic>
      <p:grpSp>
        <p:nvGrpSpPr>
          <p:cNvPr id="47" name="Groupe 46">
            <a:extLst>
              <a:ext uri="{FF2B5EF4-FFF2-40B4-BE49-F238E27FC236}">
                <a16:creationId xmlns:a16="http://schemas.microsoft.com/office/drawing/2014/main" id="{8A6A184C-C8D1-09A3-4C62-CD8525249C9E}"/>
              </a:ext>
            </a:extLst>
          </p:cNvPr>
          <p:cNvGrpSpPr/>
          <p:nvPr/>
        </p:nvGrpSpPr>
        <p:grpSpPr>
          <a:xfrm>
            <a:off x="2948584" y="3109683"/>
            <a:ext cx="1262964" cy="1258062"/>
            <a:chOff x="4522212" y="380312"/>
            <a:chExt cx="3216750" cy="3204263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17D18A1A-1700-4AF0-E8B6-BCE0384F1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EC4ED28D-83C6-5F15-665A-B767681AB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60D33809-C6B3-D993-C77A-F0369D051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544C3C77-131D-B461-085C-5F11CD442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229CEA89-CBEE-89A7-903E-A614D97D5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FF40AD97-6260-4955-4D4A-74AB9DA46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1AC3589E-FCAB-A127-71BF-07541B00D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BB2B3FE2-2691-BD97-818F-431DB77C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8E32CDBD-9C53-8E4B-6F4B-5E2BB92C8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2142FF87-4BFD-EFFB-1383-3BC61FE8B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7875F535-AC0D-7B43-A7E6-9D575E14E3E0}"/>
              </a:ext>
            </a:extLst>
          </p:cNvPr>
          <p:cNvGrpSpPr/>
          <p:nvPr/>
        </p:nvGrpSpPr>
        <p:grpSpPr>
          <a:xfrm>
            <a:off x="4294322" y="1732412"/>
            <a:ext cx="1262964" cy="1258062"/>
            <a:chOff x="4522212" y="380312"/>
            <a:chExt cx="3216750" cy="3204263"/>
          </a:xfrm>
        </p:grpSpPr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A185F24B-CB52-13A3-2BB8-086AC03A6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1" name="Image 70">
              <a:extLst>
                <a:ext uri="{FF2B5EF4-FFF2-40B4-BE49-F238E27FC236}">
                  <a16:creationId xmlns:a16="http://schemas.microsoft.com/office/drawing/2014/main" id="{6FDB7CB4-6DCE-C1DF-2E6A-9F0C3E5C6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EAF35B7C-82B1-8CA4-C54B-7332BB7CC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693F684E-2F47-428B-2D89-7D8A5BC96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0CA95E0E-8174-B589-E309-C5E1232AA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60BB5433-0FF7-4020-7563-F20219B72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D0D25210-F8AC-A94E-62C3-6B7D39583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67761BC5-AD5B-EDB1-454D-998AE1257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EF62116C-58BC-4E32-D748-97D78C1ED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9" name="Image 78">
              <a:extLst>
                <a:ext uri="{FF2B5EF4-FFF2-40B4-BE49-F238E27FC236}">
                  <a16:creationId xmlns:a16="http://schemas.microsoft.com/office/drawing/2014/main" id="{EAF46A59-09E5-25C3-9F40-48AE1FAE9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80" name="Groupe 79">
            <a:extLst>
              <a:ext uri="{FF2B5EF4-FFF2-40B4-BE49-F238E27FC236}">
                <a16:creationId xmlns:a16="http://schemas.microsoft.com/office/drawing/2014/main" id="{10C32CF4-EAA9-E647-0F1B-1AB16EF01B0B}"/>
              </a:ext>
            </a:extLst>
          </p:cNvPr>
          <p:cNvGrpSpPr/>
          <p:nvPr/>
        </p:nvGrpSpPr>
        <p:grpSpPr>
          <a:xfrm>
            <a:off x="4264007" y="3109683"/>
            <a:ext cx="1262964" cy="1258062"/>
            <a:chOff x="4522212" y="380312"/>
            <a:chExt cx="3216750" cy="3204263"/>
          </a:xfrm>
        </p:grpSpPr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C1B7057E-7D77-FE88-0B9A-A30F42645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82" name="Image 81">
              <a:extLst>
                <a:ext uri="{FF2B5EF4-FFF2-40B4-BE49-F238E27FC236}">
                  <a16:creationId xmlns:a16="http://schemas.microsoft.com/office/drawing/2014/main" id="{171592D4-3B86-D6D2-9E5B-CC9D31A6F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7FEBC7E9-627E-A54E-D49B-260193DCB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C6F2E3EC-6013-A0FD-7B94-0C41E4A8C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85" name="Image 84">
              <a:extLst>
                <a:ext uri="{FF2B5EF4-FFF2-40B4-BE49-F238E27FC236}">
                  <a16:creationId xmlns:a16="http://schemas.microsoft.com/office/drawing/2014/main" id="{6294CD07-6252-90D3-1F2F-11F9F061A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78DB8BB2-2C75-285C-DB0B-8BBB5448D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672B769C-DEBB-0CF4-93A1-796495A52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ADB8C374-AB48-FFCC-D430-C393BB247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56C15CDD-5418-653B-F228-AB5FBD663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90" name="Image 89">
              <a:extLst>
                <a:ext uri="{FF2B5EF4-FFF2-40B4-BE49-F238E27FC236}">
                  <a16:creationId xmlns:a16="http://schemas.microsoft.com/office/drawing/2014/main" id="{13B53FCD-6C1E-5813-B37B-10A309718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91" name="Groupe 90">
            <a:extLst>
              <a:ext uri="{FF2B5EF4-FFF2-40B4-BE49-F238E27FC236}">
                <a16:creationId xmlns:a16="http://schemas.microsoft.com/office/drawing/2014/main" id="{1CCB428B-2E36-A890-80B0-2AC7D2CFC195}"/>
              </a:ext>
            </a:extLst>
          </p:cNvPr>
          <p:cNvGrpSpPr/>
          <p:nvPr/>
        </p:nvGrpSpPr>
        <p:grpSpPr>
          <a:xfrm>
            <a:off x="5607524" y="1734225"/>
            <a:ext cx="1262964" cy="1258062"/>
            <a:chOff x="4522212" y="380312"/>
            <a:chExt cx="3216750" cy="3204263"/>
          </a:xfrm>
        </p:grpSpPr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401AD159-AFF6-CD84-0E87-C0D794738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4EC6ABA4-DF2C-951B-0FC5-7C8224967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id="{07434719-E910-C4A0-7E15-C0405EF31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EB9E3517-5393-963D-3DAE-9E0451A54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23D45F08-577C-77A8-1BE5-9B1E1C0A0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id="{58D07F11-F30B-6E98-6A0C-3FE46A28A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98" name="Image 97">
              <a:extLst>
                <a:ext uri="{FF2B5EF4-FFF2-40B4-BE49-F238E27FC236}">
                  <a16:creationId xmlns:a16="http://schemas.microsoft.com/office/drawing/2014/main" id="{2D898555-5F3D-EBC5-9B62-AF03CBEDD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99" name="Image 98">
              <a:extLst>
                <a:ext uri="{FF2B5EF4-FFF2-40B4-BE49-F238E27FC236}">
                  <a16:creationId xmlns:a16="http://schemas.microsoft.com/office/drawing/2014/main" id="{97B229C0-10D0-9492-596D-CACC86755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00" name="Image 99">
              <a:extLst>
                <a:ext uri="{FF2B5EF4-FFF2-40B4-BE49-F238E27FC236}">
                  <a16:creationId xmlns:a16="http://schemas.microsoft.com/office/drawing/2014/main" id="{BED6E4CC-68FC-C3C9-DAC9-DBC9C5D21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01" name="Image 100">
              <a:extLst>
                <a:ext uri="{FF2B5EF4-FFF2-40B4-BE49-F238E27FC236}">
                  <a16:creationId xmlns:a16="http://schemas.microsoft.com/office/drawing/2014/main" id="{CC872517-9313-00E5-B7AF-AE29AB6D2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59776FF8-4548-8EE1-9022-D83254C9DD69}"/>
              </a:ext>
            </a:extLst>
          </p:cNvPr>
          <p:cNvGrpSpPr/>
          <p:nvPr/>
        </p:nvGrpSpPr>
        <p:grpSpPr>
          <a:xfrm>
            <a:off x="5590429" y="3093176"/>
            <a:ext cx="1262964" cy="1258062"/>
            <a:chOff x="4522212" y="380312"/>
            <a:chExt cx="3216750" cy="3204263"/>
          </a:xfrm>
        </p:grpSpPr>
        <p:pic>
          <p:nvPicPr>
            <p:cNvPr id="103" name="Image 102">
              <a:extLst>
                <a:ext uri="{FF2B5EF4-FFF2-40B4-BE49-F238E27FC236}">
                  <a16:creationId xmlns:a16="http://schemas.microsoft.com/office/drawing/2014/main" id="{DA599EEC-6945-AFB2-A25C-0227262D7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38" name="Image 137">
              <a:extLst>
                <a:ext uri="{FF2B5EF4-FFF2-40B4-BE49-F238E27FC236}">
                  <a16:creationId xmlns:a16="http://schemas.microsoft.com/office/drawing/2014/main" id="{F38B8D91-35C7-A330-F57F-8C61E384D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39" name="Image 138">
              <a:extLst>
                <a:ext uri="{FF2B5EF4-FFF2-40B4-BE49-F238E27FC236}">
                  <a16:creationId xmlns:a16="http://schemas.microsoft.com/office/drawing/2014/main" id="{57E34BF4-8819-ED9A-951B-DD34BB7E5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40" name="Image 139">
              <a:extLst>
                <a:ext uri="{FF2B5EF4-FFF2-40B4-BE49-F238E27FC236}">
                  <a16:creationId xmlns:a16="http://schemas.microsoft.com/office/drawing/2014/main" id="{BA6991B3-6A6C-C84C-E56A-C8CA27AD8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41" name="Image 140">
              <a:extLst>
                <a:ext uri="{FF2B5EF4-FFF2-40B4-BE49-F238E27FC236}">
                  <a16:creationId xmlns:a16="http://schemas.microsoft.com/office/drawing/2014/main" id="{6F6C33F2-5185-8001-7549-61E2B0ABC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42" name="Image 141">
              <a:extLst>
                <a:ext uri="{FF2B5EF4-FFF2-40B4-BE49-F238E27FC236}">
                  <a16:creationId xmlns:a16="http://schemas.microsoft.com/office/drawing/2014/main" id="{E009A6C9-6A1F-8501-C7D5-3236CE766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43" name="Image 142">
              <a:extLst>
                <a:ext uri="{FF2B5EF4-FFF2-40B4-BE49-F238E27FC236}">
                  <a16:creationId xmlns:a16="http://schemas.microsoft.com/office/drawing/2014/main" id="{7F145DC5-1593-F2EF-4839-A10A648BB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44" name="Image 143">
              <a:extLst>
                <a:ext uri="{FF2B5EF4-FFF2-40B4-BE49-F238E27FC236}">
                  <a16:creationId xmlns:a16="http://schemas.microsoft.com/office/drawing/2014/main" id="{505D4800-9132-F150-36B2-791BC3FD3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id="{18AC9B21-F1AB-AE85-9045-45F59E3D1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6" name="Image 145">
              <a:extLst>
                <a:ext uri="{FF2B5EF4-FFF2-40B4-BE49-F238E27FC236}">
                  <a16:creationId xmlns:a16="http://schemas.microsoft.com/office/drawing/2014/main" id="{60F1A4AA-5AD3-8A67-13DC-3CCC0DFED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182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19FFE-ED21-C402-C7E9-C56284417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8FEDC-0578-374A-0911-EE3E20A82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11F9D-1D4D-A5B0-4A57-8DD281C24A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782D82C5-287D-28F7-B827-85E810AA3510}"/>
              </a:ext>
            </a:extLst>
          </p:cNvPr>
          <p:cNvGrpSpPr/>
          <p:nvPr/>
        </p:nvGrpSpPr>
        <p:grpSpPr>
          <a:xfrm>
            <a:off x="3025527" y="1711656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E6F10CA0-5E8E-ED93-94EC-BAE0493FA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25EB8401-95F0-D03F-2557-FC6572859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40DEA2EC-90FD-BDE7-85B8-A71B238CF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3C91F6E3-6DE2-F4C8-64CD-C0DD6656D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00F4121-807A-89A2-07E8-B26A8B5B7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2CEB23E5-64B3-1251-B120-FBEF20B0B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E7E1636E-DDC1-5A5E-E784-058E19F96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AEBBC76F-472F-3DDD-BD4B-9927CC24E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55F3BDFF-9493-2348-3159-C03EFAA51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1ADCE9C-C14C-F9FF-81A6-07E9B6E83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8" name="Image 37">
            <a:extLst>
              <a:ext uri="{FF2B5EF4-FFF2-40B4-BE49-F238E27FC236}">
                <a16:creationId xmlns:a16="http://schemas.microsoft.com/office/drawing/2014/main" id="{B305C398-3D7E-652E-8467-9CD9D424F9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12" y="3135982"/>
            <a:ext cx="145336" cy="989406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2A6C768-AA36-B880-16D8-46F2ED27BEAC}"/>
              </a:ext>
            </a:extLst>
          </p:cNvPr>
          <p:cNvGrpSpPr/>
          <p:nvPr/>
        </p:nvGrpSpPr>
        <p:grpSpPr>
          <a:xfrm>
            <a:off x="3024164" y="3110123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7D5F6A93-7E2F-C38F-D495-096BA9AC4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8190E8C-559B-7485-A6D0-C09178B1D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E2D8B7E-1BC2-5E26-2901-D8FF8DA44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2B6F6DD8-C677-F9EF-B7B8-A178227B4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8DFE51D-42BB-BBB1-BE1D-26EF8B6EF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A17E81E1-1683-4F9D-1D8B-AA95AC54D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69C17E0-271D-32DA-D671-0C2D8B7DE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E48DAC5B-2C9B-161D-B28F-EDDBBC57E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F6D87012-1FD4-BC5B-707D-990B91E78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C4F199-E540-79C9-39AF-E86973762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E52BFD2-23AA-FC31-C0CB-FB976CB91FF1}"/>
              </a:ext>
            </a:extLst>
          </p:cNvPr>
          <p:cNvGrpSpPr/>
          <p:nvPr/>
        </p:nvGrpSpPr>
        <p:grpSpPr>
          <a:xfrm>
            <a:off x="4337753" y="1728163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5F7E40AA-4E06-C020-9693-8C38953A9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03085D6E-AF29-F4B0-D6A3-43DB7C556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FA908684-746D-AF0D-2ADD-DF06DEFA5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A9A73AD5-3D95-A5D3-144A-5586392CF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0BDB1F80-655E-E4D0-C8C4-D2B960D78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A2B5BCEB-07A6-9C27-4679-750C821CC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DBB6866-439C-C8B7-B101-F078C6E11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97972F09-BB99-3C47-6AF1-2FA30823F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8D70CE0B-1BF3-F470-AE48-843574902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9C0DB2A9-6BC4-C06B-6127-91BAA5CD1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C31A5244-FCB7-416E-B4F2-022ED1C969E4}"/>
              </a:ext>
            </a:extLst>
          </p:cNvPr>
          <p:cNvGrpSpPr/>
          <p:nvPr/>
        </p:nvGrpSpPr>
        <p:grpSpPr>
          <a:xfrm>
            <a:off x="4342299" y="3109683"/>
            <a:ext cx="1262964" cy="1258062"/>
            <a:chOff x="4522212" y="380312"/>
            <a:chExt cx="3216750" cy="320426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BE95B581-75F4-1915-43AA-955FD1AEC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E385AE4D-8D7E-37FF-DF62-679DB9EB8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3C759B5B-21A6-867F-D4CF-25437E761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7BCA0098-A3B1-D2D0-F848-24C5646EC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9329B4FD-CD1D-D30C-0ACC-63640E3F3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8402185F-019E-453E-8F82-E4BF1B270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A19215C9-D400-10A4-4AEA-08152ED67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685D1887-64AD-4626-6B46-14C0729C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1B12E9EF-0141-2A8B-78FA-DC00B9162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BEA8C99E-52AF-C578-81DF-4376F4B32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EB78D970-907C-BF15-53B0-8DB55E60C002}"/>
              </a:ext>
            </a:extLst>
          </p:cNvPr>
          <p:cNvGrpSpPr/>
          <p:nvPr/>
        </p:nvGrpSpPr>
        <p:grpSpPr>
          <a:xfrm>
            <a:off x="5649978" y="1725067"/>
            <a:ext cx="1262964" cy="1258062"/>
            <a:chOff x="4522212" y="380312"/>
            <a:chExt cx="3216750" cy="3204263"/>
          </a:xfrm>
        </p:grpSpPr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9C3AA4AD-8AEA-7590-DB02-63EDFCED9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74D6A336-21A3-DAEE-AABD-EBDCE9FDA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401DCEF2-2E83-23EC-013A-1EE7CC90C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6C98471C-469D-471D-6214-2FF5F0763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F35A5CA5-A728-36AF-A522-B56C58FA7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9B3F5FB9-990E-E74B-8489-618DF7D7B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92C66BF8-972B-6C88-4C69-FF9EDD8B4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6B97918A-D528-B21F-B090-CEC035F8E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41E8F05E-C3CB-06C4-4DD2-70157A699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2DB019F0-7798-AD2D-223E-188F1A1EC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70" name="Image 69">
            <a:extLst>
              <a:ext uri="{FF2B5EF4-FFF2-40B4-BE49-F238E27FC236}">
                <a16:creationId xmlns:a16="http://schemas.microsoft.com/office/drawing/2014/main" id="{F6B39B3C-5CB9-FFC6-60BE-4662332828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859" y="3125384"/>
            <a:ext cx="145336" cy="989406"/>
          </a:xfrm>
          <a:prstGeom prst="rect">
            <a:avLst/>
          </a:prstGeom>
        </p:spPr>
      </p:pic>
      <p:pic>
        <p:nvPicPr>
          <p:cNvPr id="71" name="Image 70">
            <a:extLst>
              <a:ext uri="{FF2B5EF4-FFF2-40B4-BE49-F238E27FC236}">
                <a16:creationId xmlns:a16="http://schemas.microsoft.com/office/drawing/2014/main" id="{C9841B90-9921-75C3-098D-5DC441BDF6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856" y="3139601"/>
            <a:ext cx="145336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1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76FAE-D89B-395B-4D6E-485754E8A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AC4EA-8616-6866-F390-5AE8EAD3E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D8F65F-8788-80F9-F0FB-BDB16A27A4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1FAA7F0-677A-9413-AC38-3E9FBC08BBFC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219B9C-01D5-23FC-6208-8D7C1DA9912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C2A5E2-21B9-4D94-9CC8-6722D3449FE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74BC71-CAF1-2AD8-5CAB-BB3BE985E9D0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2330010-B3EE-3A46-C680-966B2BB5603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2CAADA4-DAF3-6648-30AC-BD77130655A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2D31A3A-9B91-460E-C337-DA615AC8B21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FF3609C-3DFB-A296-AEB3-00C405865E6A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1A9721B-3496-EEB5-78BA-3BC9EBC9482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5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1F67FF5F-8F7C-7BEA-3B90-9A3BC821141A}"/>
              </a:ext>
            </a:extLst>
          </p:cNvPr>
          <p:cNvGrpSpPr/>
          <p:nvPr/>
        </p:nvGrpSpPr>
        <p:grpSpPr>
          <a:xfrm>
            <a:off x="3025527" y="1711656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6CAEAF5A-E745-9A73-D5F8-651509292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7027EA53-FFCB-71BE-43D1-C38A0DD71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35D31A9-3DAC-2735-0528-FF504FCA7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DF3E55E-0EF3-5B68-D190-0413E892F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5CF108E-3DA1-10B3-E59D-A0B3A535C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5325F30-9108-C0C5-7333-AB462DC61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DB973143-8C2E-60D1-A9A2-474E4C0E7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E79B6C2C-64EA-512E-CE32-FF5847831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03023649-A41D-EB68-6C52-6C1FCC242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16A90DC4-FED6-D1CC-37FB-304560AE2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A75939BD-89EC-9CB7-AEF5-15ABAA6D83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12" y="3135982"/>
            <a:ext cx="145336" cy="989406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46B0B410-21B6-CAAF-253D-84AAB3C250DC}"/>
              </a:ext>
            </a:extLst>
          </p:cNvPr>
          <p:cNvGrpSpPr/>
          <p:nvPr/>
        </p:nvGrpSpPr>
        <p:grpSpPr>
          <a:xfrm>
            <a:off x="3024164" y="3110123"/>
            <a:ext cx="1262964" cy="1258062"/>
            <a:chOff x="4522212" y="380312"/>
            <a:chExt cx="3216750" cy="3204263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241ECA81-FED1-ED4C-9CD8-D78CDED6A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48BFEDDE-5D88-C8E5-B31D-A858FE168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8C3DD4B4-9A34-472F-B2C1-881F33CDA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66B6B35C-EF28-1C8E-619B-F53EF2472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97879608-83CC-425F-E364-8931C704F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608C3FE2-54F3-AB90-1CDE-E74960AE2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E385E7FA-0207-7F39-B215-9E8677782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5E3AAFCE-E129-6184-3D82-0843266D7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F1CD2392-3FD6-DF0E-417B-03D86237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25393AAD-32A7-6F8A-A5B1-0041F7067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524CD2F0-C793-3AAE-A143-469A9576FB17}"/>
              </a:ext>
            </a:extLst>
          </p:cNvPr>
          <p:cNvGrpSpPr/>
          <p:nvPr/>
        </p:nvGrpSpPr>
        <p:grpSpPr>
          <a:xfrm>
            <a:off x="4337753" y="1728163"/>
            <a:ext cx="1262964" cy="1258062"/>
            <a:chOff x="4522212" y="380312"/>
            <a:chExt cx="3216750" cy="3204263"/>
          </a:xfrm>
        </p:grpSpPr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72A86E00-6A83-E2CC-BB49-F1F243010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E6305C3B-CCBC-8692-D568-8201FE80E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1A7DB241-3EBA-7276-38DF-26A447EC5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3F700F9A-FAB6-810A-89A5-DDD960E14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0455FA1C-7963-B311-EFA2-13E169565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CADB287C-A082-3377-383B-176F468D6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C3F1DCAC-D4C5-7582-19E8-263DECC90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73EA5789-920D-B4A8-B278-6E15BFDC9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AE6D8110-49A7-810B-C342-226A5FE08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04" name="Image 103">
              <a:extLst>
                <a:ext uri="{FF2B5EF4-FFF2-40B4-BE49-F238E27FC236}">
                  <a16:creationId xmlns:a16="http://schemas.microsoft.com/office/drawing/2014/main" id="{13B6EA6C-4254-8245-1D33-FFC6F7A24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105" name="Groupe 104">
            <a:extLst>
              <a:ext uri="{FF2B5EF4-FFF2-40B4-BE49-F238E27FC236}">
                <a16:creationId xmlns:a16="http://schemas.microsoft.com/office/drawing/2014/main" id="{F619D3C7-E8EE-9557-CAE8-1A697FBED1A4}"/>
              </a:ext>
            </a:extLst>
          </p:cNvPr>
          <p:cNvGrpSpPr/>
          <p:nvPr/>
        </p:nvGrpSpPr>
        <p:grpSpPr>
          <a:xfrm>
            <a:off x="4342299" y="3109683"/>
            <a:ext cx="1262964" cy="1258062"/>
            <a:chOff x="4522212" y="380312"/>
            <a:chExt cx="3216750" cy="3204263"/>
          </a:xfrm>
        </p:grpSpPr>
        <p:pic>
          <p:nvPicPr>
            <p:cNvPr id="106" name="Image 105">
              <a:extLst>
                <a:ext uri="{FF2B5EF4-FFF2-40B4-BE49-F238E27FC236}">
                  <a16:creationId xmlns:a16="http://schemas.microsoft.com/office/drawing/2014/main" id="{DDA561D3-A620-8995-1AC8-16003F518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07" name="Image 106">
              <a:extLst>
                <a:ext uri="{FF2B5EF4-FFF2-40B4-BE49-F238E27FC236}">
                  <a16:creationId xmlns:a16="http://schemas.microsoft.com/office/drawing/2014/main" id="{2A6F2027-2A85-CDB1-1607-F78D2B6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08" name="Image 107">
              <a:extLst>
                <a:ext uri="{FF2B5EF4-FFF2-40B4-BE49-F238E27FC236}">
                  <a16:creationId xmlns:a16="http://schemas.microsoft.com/office/drawing/2014/main" id="{77794044-28A0-15A4-80AE-078D048C9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09" name="Image 108">
              <a:extLst>
                <a:ext uri="{FF2B5EF4-FFF2-40B4-BE49-F238E27FC236}">
                  <a16:creationId xmlns:a16="http://schemas.microsoft.com/office/drawing/2014/main" id="{D525DD34-8D1D-0B25-E980-02DF80A40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10" name="Image 109">
              <a:extLst>
                <a:ext uri="{FF2B5EF4-FFF2-40B4-BE49-F238E27FC236}">
                  <a16:creationId xmlns:a16="http://schemas.microsoft.com/office/drawing/2014/main" id="{39DE6344-01D8-7F37-9CD9-FFE26E364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11" name="Image 110">
              <a:extLst>
                <a:ext uri="{FF2B5EF4-FFF2-40B4-BE49-F238E27FC236}">
                  <a16:creationId xmlns:a16="http://schemas.microsoft.com/office/drawing/2014/main" id="{2C34BB50-725B-40B9-6819-E12185B9F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2" name="Image 111">
              <a:extLst>
                <a:ext uri="{FF2B5EF4-FFF2-40B4-BE49-F238E27FC236}">
                  <a16:creationId xmlns:a16="http://schemas.microsoft.com/office/drawing/2014/main" id="{520D6440-B826-8494-89A2-A8B2B743C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13" name="Image 112">
              <a:extLst>
                <a:ext uri="{FF2B5EF4-FFF2-40B4-BE49-F238E27FC236}">
                  <a16:creationId xmlns:a16="http://schemas.microsoft.com/office/drawing/2014/main" id="{5E372992-C4C8-A676-99FF-F90DF1317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14" name="Image 113">
              <a:extLst>
                <a:ext uri="{FF2B5EF4-FFF2-40B4-BE49-F238E27FC236}">
                  <a16:creationId xmlns:a16="http://schemas.microsoft.com/office/drawing/2014/main" id="{EF0D28A8-518E-EF31-B459-75DFA03B0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C1E2C288-6870-2C88-236D-89E5FDBE5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7BFAC593-87E5-B218-399A-A9131E544F15}"/>
              </a:ext>
            </a:extLst>
          </p:cNvPr>
          <p:cNvGrpSpPr/>
          <p:nvPr/>
        </p:nvGrpSpPr>
        <p:grpSpPr>
          <a:xfrm>
            <a:off x="5649978" y="1725067"/>
            <a:ext cx="1262964" cy="1258062"/>
            <a:chOff x="4522212" y="380312"/>
            <a:chExt cx="3216750" cy="3204263"/>
          </a:xfrm>
        </p:grpSpPr>
        <p:pic>
          <p:nvPicPr>
            <p:cNvPr id="117" name="Image 116">
              <a:extLst>
                <a:ext uri="{FF2B5EF4-FFF2-40B4-BE49-F238E27FC236}">
                  <a16:creationId xmlns:a16="http://schemas.microsoft.com/office/drawing/2014/main" id="{0271BC6C-E95C-56DD-7F61-B5EA78094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18" name="Image 117">
              <a:extLst>
                <a:ext uri="{FF2B5EF4-FFF2-40B4-BE49-F238E27FC236}">
                  <a16:creationId xmlns:a16="http://schemas.microsoft.com/office/drawing/2014/main" id="{47B95C9C-2C39-1E70-A94F-FF04E0DF7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19" name="Image 118">
              <a:extLst>
                <a:ext uri="{FF2B5EF4-FFF2-40B4-BE49-F238E27FC236}">
                  <a16:creationId xmlns:a16="http://schemas.microsoft.com/office/drawing/2014/main" id="{791DC6BA-5D8B-1333-453D-490DE631F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20" name="Image 119">
              <a:extLst>
                <a:ext uri="{FF2B5EF4-FFF2-40B4-BE49-F238E27FC236}">
                  <a16:creationId xmlns:a16="http://schemas.microsoft.com/office/drawing/2014/main" id="{A6AA9530-1532-FE54-4432-79B36594F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21" name="Image 120">
              <a:extLst>
                <a:ext uri="{FF2B5EF4-FFF2-40B4-BE49-F238E27FC236}">
                  <a16:creationId xmlns:a16="http://schemas.microsoft.com/office/drawing/2014/main" id="{30C56A9A-C714-6B3E-9744-868DF9625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22" name="Image 121">
              <a:extLst>
                <a:ext uri="{FF2B5EF4-FFF2-40B4-BE49-F238E27FC236}">
                  <a16:creationId xmlns:a16="http://schemas.microsoft.com/office/drawing/2014/main" id="{D3EB4ECA-14EF-2E0D-4698-3A2C24314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23" name="Image 122">
              <a:extLst>
                <a:ext uri="{FF2B5EF4-FFF2-40B4-BE49-F238E27FC236}">
                  <a16:creationId xmlns:a16="http://schemas.microsoft.com/office/drawing/2014/main" id="{C7863CEE-21B8-3A10-91BD-83B9146D1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4" name="Image 123">
              <a:extLst>
                <a:ext uri="{FF2B5EF4-FFF2-40B4-BE49-F238E27FC236}">
                  <a16:creationId xmlns:a16="http://schemas.microsoft.com/office/drawing/2014/main" id="{BF510AC6-E35D-EA0F-1524-7FCF863D2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25" name="Image 124">
              <a:extLst>
                <a:ext uri="{FF2B5EF4-FFF2-40B4-BE49-F238E27FC236}">
                  <a16:creationId xmlns:a16="http://schemas.microsoft.com/office/drawing/2014/main" id="{0C69A6A6-545A-2227-2786-0EA36165D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26" name="Image 125">
              <a:extLst>
                <a:ext uri="{FF2B5EF4-FFF2-40B4-BE49-F238E27FC236}">
                  <a16:creationId xmlns:a16="http://schemas.microsoft.com/office/drawing/2014/main" id="{CACFFFAE-4149-9B24-4967-F8F36925C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27" name="Image 126">
            <a:extLst>
              <a:ext uri="{FF2B5EF4-FFF2-40B4-BE49-F238E27FC236}">
                <a16:creationId xmlns:a16="http://schemas.microsoft.com/office/drawing/2014/main" id="{AD01E432-5A69-A49A-83A4-E22925301A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859" y="3125384"/>
            <a:ext cx="145336" cy="989406"/>
          </a:xfrm>
          <a:prstGeom prst="rect">
            <a:avLst/>
          </a:prstGeom>
        </p:spPr>
      </p:pic>
      <p:pic>
        <p:nvPicPr>
          <p:cNvPr id="128" name="Image 127">
            <a:extLst>
              <a:ext uri="{FF2B5EF4-FFF2-40B4-BE49-F238E27FC236}">
                <a16:creationId xmlns:a16="http://schemas.microsoft.com/office/drawing/2014/main" id="{B112C8FE-676A-2893-0224-D486AD2E8F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856" y="3139601"/>
            <a:ext cx="145336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BB07752D-1F0E-4C27-3816-7CC4E2B72265}"/>
              </a:ext>
            </a:extLst>
          </p:cNvPr>
          <p:cNvGrpSpPr/>
          <p:nvPr/>
        </p:nvGrpSpPr>
        <p:grpSpPr>
          <a:xfrm>
            <a:off x="3133356" y="1752694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1A238A83-D655-C735-79C3-DD48506AB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E3137546-5B30-69BE-7EA5-1EAEEC70C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85E53424-4B95-D239-3240-CB5581CF7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C14CA644-BE4F-68E8-02ED-0A1A2212D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1B58E998-D625-CD75-B22D-C9D8E8A65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E4EA13D0-8EA1-686A-F833-8072E1E21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DE0897E4-17C1-3451-6DD4-6CC1AFFD8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25BE4B00-39DB-FE72-713B-9945FF37C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578ACEDA-D71E-26A9-44CB-8C79ECE57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40A1933C-9CF5-63E3-5307-8C7012EEE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E264C215-9D9D-52A9-893A-6B83E1BE8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BC053A84-18CC-490D-0E4F-F6F8E56370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358" y="2512597"/>
            <a:ext cx="136955" cy="131688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410BD786-206D-8CDB-2951-7DE71A2F82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799" y="1812209"/>
            <a:ext cx="145336" cy="989406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92E6908A-BB06-F867-124E-3EED16059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1"/>
            <a:ext cx="984980" cy="989406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12BBC4FE-AEA8-F5CD-B435-2D1E46D1C9B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359" y="1811109"/>
            <a:ext cx="145336" cy="989406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047F85D-435B-5C81-43C3-4C2D6C4C65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806" y="1809447"/>
            <a:ext cx="145336" cy="989406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637D263C-38E0-8B6A-0752-28EBB9C821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366" y="1806660"/>
            <a:ext cx="145336" cy="989406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E814981F-3CE8-D79A-713B-045ED078E6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758" y="2664997"/>
            <a:ext cx="136955" cy="131688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0F764020-41BB-2D6C-2FF9-A2531D586B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158" y="2817397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659C4-8165-7F97-4AA1-69E55B4C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AA0A39-AA20-62C1-6683-36B2F968D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530F99-5B97-7506-EFC4-889F23309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9C67EB7-35AB-EDB6-3211-40B8F4F74EC4}"/>
              </a:ext>
            </a:extLst>
          </p:cNvPr>
          <p:cNvGrpSpPr/>
          <p:nvPr/>
        </p:nvGrpSpPr>
        <p:grpSpPr>
          <a:xfrm>
            <a:off x="3018994" y="1728163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95C9D97D-0F65-0A7E-4060-BBD6E77F7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7129E4CF-B5EB-C401-A476-EE6EC6FFB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8C6BDC42-9E19-984C-E9E7-EF9F56980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14036887-CAF4-F000-EA06-D22FD38B9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7A70B9C-4C15-5840-5DEA-A991EB9E3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CA7F8847-38BD-BD7A-529B-D02D2B837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97CC4051-E2EA-BA98-6839-030275C56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DC50AE63-0B9F-8D2A-AD10-0F3F1C07E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FA3C756E-BBB3-E6CB-5C52-68DDB1D72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22AB600C-965C-8502-0AED-1466F0DEE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D6CF8D26-ED80-FFC5-6777-E6F2E3E50DC1}"/>
              </a:ext>
            </a:extLst>
          </p:cNvPr>
          <p:cNvGrpSpPr/>
          <p:nvPr/>
        </p:nvGrpSpPr>
        <p:grpSpPr>
          <a:xfrm>
            <a:off x="3014955" y="3104708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684B4C8-1E06-24D3-5877-98DD20BC6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870F6301-3E3F-EBFB-E016-63CEBF47A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E3E03BE-4B71-50BE-FCD8-61A013CB7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74AED234-788C-BCCF-4B98-017F9DA2D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EFCCA95-E0AF-BB30-EDF5-C380CAED4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4F3A7EAA-6778-B81E-CFB3-42E53C717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BD027EC9-15CE-9D00-F4A5-424C32387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F88DD42-133A-ADA4-1D3A-B077C8296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D16DFEFE-9321-CA9F-AC77-63FC351A9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F3AE1BD8-495E-E3F6-2B22-7F0E26374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76A15A8-995D-19AC-5163-E55E4F4B5DD7}"/>
              </a:ext>
            </a:extLst>
          </p:cNvPr>
          <p:cNvGrpSpPr/>
          <p:nvPr/>
        </p:nvGrpSpPr>
        <p:grpSpPr>
          <a:xfrm>
            <a:off x="4337753" y="1728163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DBF7A476-E8DE-7E03-59B4-E0C5A1470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8403A58B-604B-9757-FC97-39204EEE5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9D46D6C1-D5CE-55D3-DA11-56AD3D78C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DDE5F88E-AAEE-790F-4214-D3043C0B78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7A6DCAB5-9D34-C2FB-95BC-509168DC4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0A7C7EC9-1D99-8B4D-67FA-1F5947FCF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D9A095A7-3870-D524-91C4-4B4A40BCD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C771A411-2E3E-CA4D-D280-56DB0881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AE07E2B7-03C8-FA55-2FA3-BCBDE4834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C8F3C3C1-6E9B-C94F-2274-26A86889E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AB70A286-2114-1608-20D4-3D2B892B7219}"/>
              </a:ext>
            </a:extLst>
          </p:cNvPr>
          <p:cNvGrpSpPr/>
          <p:nvPr/>
        </p:nvGrpSpPr>
        <p:grpSpPr>
          <a:xfrm>
            <a:off x="4337753" y="3104708"/>
            <a:ext cx="1262964" cy="1258062"/>
            <a:chOff x="4522212" y="380312"/>
            <a:chExt cx="3216750" cy="320426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F0C3548B-DACB-8D6F-3581-BE727FDBD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C5AB9CAC-2DF2-DA43-2637-D4319D8BA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CF4C54B2-5E3D-C7AC-2B58-C6659D3CF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37A67BBD-F122-C015-40AB-B5082A2E9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658DA8E3-9292-DCE5-3D60-3A4DB2BB0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B479AB27-F75E-1DC3-9465-1016D7F10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A768DF68-0891-764B-3D18-C18C4499B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E132C65C-527D-C9D6-29BB-9778EE383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2FE48E92-8892-30C8-3363-0C046D7AC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35F9E7E0-5D30-247E-7131-38488B603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BE0A4993-56B2-34E3-9869-44301DA2847F}"/>
              </a:ext>
            </a:extLst>
          </p:cNvPr>
          <p:cNvGrpSpPr/>
          <p:nvPr/>
        </p:nvGrpSpPr>
        <p:grpSpPr>
          <a:xfrm>
            <a:off x="5656511" y="1730109"/>
            <a:ext cx="1262964" cy="1258062"/>
            <a:chOff x="4522212" y="380312"/>
            <a:chExt cx="3216750" cy="3204263"/>
          </a:xfrm>
        </p:grpSpPr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87998E77-FBF3-60D0-3971-865107961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41018C41-1068-80D1-A0F6-AFE48BB26C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99324384-2E60-7E6A-B030-FD9EACFC5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320AFAB4-114D-113A-65ED-760B788C7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CA080800-4195-4C8E-0A2E-52AA0F17D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432B927F-044E-72C7-1980-4EC4DEC52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D1904D39-BDB4-2517-96F9-17C463CC3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05DEE183-4709-052D-AC85-B36415142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8534B7E5-8343-46D0-52EC-44F16BE52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64CDA773-BBD5-EE37-B811-A9D80E3A1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7F1BDE3B-2EAA-E157-1613-DC1DB008A2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297312"/>
            <a:ext cx="136955" cy="13168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B191948-3A3E-B333-8FD5-AE7BABEBE5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297312"/>
            <a:ext cx="136955" cy="1316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5363C5C-7093-994F-BD20-7899E3925E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458082"/>
            <a:ext cx="136955" cy="13168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08D69BC-F0F4-1766-A470-CB31F79371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458082"/>
            <a:ext cx="136955" cy="13168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3FA6D52-F55C-3ED6-2440-BE7803706F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628715"/>
            <a:ext cx="136955" cy="131688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3015827-37B0-5ECD-F7EA-93A02233B3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628715"/>
            <a:ext cx="136955" cy="13168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A4FC189A-6D2C-988D-54D6-5A7B3CDBF1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789485"/>
            <a:ext cx="136955" cy="131688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AE26B627-795A-252A-8CB4-9FB50CCE72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789485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42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430AC-6F84-7876-4A74-3D1FD55AD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F8ADA-A4A6-E5B9-6749-A497F932D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9224BB-6283-D28B-218D-2993AB19B2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B9FE1A9-A260-C360-9BA3-757324162B0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11679F-EC81-8555-A6AD-45A8775B1B0C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61F4DAE-7D35-5E9F-15FD-79EA8B67439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8726E3F-FB58-8DDA-93E9-FF203395522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7BA5F63-F165-BC57-3488-EE6A247713E1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8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2D3E6E-435C-8036-118B-8941392EEB0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28FB3B-EE81-E375-0A48-0B8306153E2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C19B37-5306-7F5D-05CA-CEAEB03B4F2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883DD9A-C8E3-0E2D-2651-3BEE6F0CAE2B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5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39AA139A-3CD1-307D-A8F5-501A24A57A5E}"/>
              </a:ext>
            </a:extLst>
          </p:cNvPr>
          <p:cNvGrpSpPr/>
          <p:nvPr/>
        </p:nvGrpSpPr>
        <p:grpSpPr>
          <a:xfrm>
            <a:off x="3018994" y="1728163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77C858FD-95F8-F370-10E2-6CE6208F1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CEE17D71-67D9-FE5E-2273-455B82483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5E55F97D-4070-4026-4028-AA9D666B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97AA8C07-8A78-053E-1F8F-B3ECE7A45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56A4588F-ED3E-D576-0379-22D099220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DE5BE837-A5C2-BF09-636B-5BA08B080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BAFD1928-8690-8AC2-D7BF-1396E84A1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D7471664-9DFA-F6B7-3325-1C1EC0850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DFAF6741-7900-2DFF-5845-E7DFDF6AE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845B36B4-1B66-1966-158A-29AA0781F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FC4037CC-63A6-69D2-99C3-15EA2488FAA4}"/>
              </a:ext>
            </a:extLst>
          </p:cNvPr>
          <p:cNvGrpSpPr/>
          <p:nvPr/>
        </p:nvGrpSpPr>
        <p:grpSpPr>
          <a:xfrm>
            <a:off x="3014955" y="3104708"/>
            <a:ext cx="1262964" cy="1258062"/>
            <a:chOff x="4522212" y="380312"/>
            <a:chExt cx="3216750" cy="3204263"/>
          </a:xfrm>
        </p:grpSpPr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4609D6B8-ACFC-0361-BACD-E650F8246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6E7529A3-61CC-BF76-E61B-58A37DBFB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DDACD60B-878B-209F-2027-C835262D4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A50FBA14-48EB-6309-7C28-49641EA06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204FE342-F87E-DDAD-DD74-608D8C45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E170E109-CF05-BC26-3CC4-020889E7C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460FDD51-00FF-83C1-0A34-C851241A0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F8FDF2F5-7B4E-1115-AE49-CA3B73722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ACD6AC27-CEDA-CD6A-88D9-77D87E6CA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304C925F-D154-3074-5E2B-FA4AFBEA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3228C19B-E233-3C9C-F0D6-D821F0010471}"/>
              </a:ext>
            </a:extLst>
          </p:cNvPr>
          <p:cNvGrpSpPr/>
          <p:nvPr/>
        </p:nvGrpSpPr>
        <p:grpSpPr>
          <a:xfrm>
            <a:off x="4337753" y="1728163"/>
            <a:ext cx="1262964" cy="1258062"/>
            <a:chOff x="4522212" y="380312"/>
            <a:chExt cx="3216750" cy="3204263"/>
          </a:xfrm>
        </p:grpSpPr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9AEBDEF2-8B46-25DD-01A8-695AA7E43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9F04A4CF-9AAE-B987-53D5-FCECB1104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1" name="Image 70">
              <a:extLst>
                <a:ext uri="{FF2B5EF4-FFF2-40B4-BE49-F238E27FC236}">
                  <a16:creationId xmlns:a16="http://schemas.microsoft.com/office/drawing/2014/main" id="{17E3A490-EC26-C44C-0F0D-C565AC26A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AC3DCCD8-8317-A687-772D-EE9E58BC4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6952B7A6-D5F6-4423-B809-4AA63C523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EBC085A4-08CA-097A-0173-DB2F7487B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617B51E0-ADF8-D0BE-BF73-6EF84870D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A3A4AF9C-5A72-5435-2EBC-82DF3F51D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4992B57A-263D-7468-6C00-B07CF8457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F1775174-32EA-7D30-A5F6-AE607D44E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EAD3CC4C-C0C0-8A0D-985A-D77D41BAC910}"/>
              </a:ext>
            </a:extLst>
          </p:cNvPr>
          <p:cNvGrpSpPr/>
          <p:nvPr/>
        </p:nvGrpSpPr>
        <p:grpSpPr>
          <a:xfrm>
            <a:off x="4337753" y="3104708"/>
            <a:ext cx="1262964" cy="1258062"/>
            <a:chOff x="4522212" y="380312"/>
            <a:chExt cx="3216750" cy="3204263"/>
          </a:xfrm>
        </p:grpSpPr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A08E612A-DEFF-B2A2-CD4E-6F317B47D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C9CE8F0C-1856-E588-8E5F-167AACD6E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82" name="Image 81">
              <a:extLst>
                <a:ext uri="{FF2B5EF4-FFF2-40B4-BE49-F238E27FC236}">
                  <a16:creationId xmlns:a16="http://schemas.microsoft.com/office/drawing/2014/main" id="{58FDA721-6231-45D0-05E4-D372507FB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E6601D9F-159D-A297-F613-535127748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90208A81-4927-1A96-F446-424637602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85" name="Image 84">
              <a:extLst>
                <a:ext uri="{FF2B5EF4-FFF2-40B4-BE49-F238E27FC236}">
                  <a16:creationId xmlns:a16="http://schemas.microsoft.com/office/drawing/2014/main" id="{963EFED1-0C63-F739-249A-242E8CD5D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0DA27C4B-52D9-7EB2-501A-57B7DCCDA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9292716F-32B5-778F-01BD-ECA5BBFC1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94019A17-387B-1B7E-B105-CBB115F41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3E8489A3-C9CB-B6C8-77C0-D615FB39F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8248F9AA-6E65-6EF5-CA1B-753DD82E478D}"/>
              </a:ext>
            </a:extLst>
          </p:cNvPr>
          <p:cNvGrpSpPr/>
          <p:nvPr/>
        </p:nvGrpSpPr>
        <p:grpSpPr>
          <a:xfrm>
            <a:off x="5656511" y="1730109"/>
            <a:ext cx="1262964" cy="1258062"/>
            <a:chOff x="4522212" y="380312"/>
            <a:chExt cx="3216750" cy="3204263"/>
          </a:xfrm>
        </p:grpSpPr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1A8ED307-BDCC-D0EB-9493-37F97271D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6F462F45-19D3-2D25-B960-F52888F91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0AF869C1-C86C-045A-CC4D-6652E832A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id="{BC6A325E-E617-ACA8-28A5-FE4539F76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F13D211E-9548-E037-58F5-52F10ADF3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6E7C26D8-6B60-4C13-41A7-66ACC58EC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id="{158F76B9-11AC-5AD0-B9F1-2A19583C8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98" name="Image 97">
              <a:extLst>
                <a:ext uri="{FF2B5EF4-FFF2-40B4-BE49-F238E27FC236}">
                  <a16:creationId xmlns:a16="http://schemas.microsoft.com/office/drawing/2014/main" id="{D34F9FCC-A194-91CB-6B5B-0DAABDD5E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99" name="Image 98">
              <a:extLst>
                <a:ext uri="{FF2B5EF4-FFF2-40B4-BE49-F238E27FC236}">
                  <a16:creationId xmlns:a16="http://schemas.microsoft.com/office/drawing/2014/main" id="{763A5D91-D594-26FE-7842-1599CC5D2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00" name="Image 99">
              <a:extLst>
                <a:ext uri="{FF2B5EF4-FFF2-40B4-BE49-F238E27FC236}">
                  <a16:creationId xmlns:a16="http://schemas.microsoft.com/office/drawing/2014/main" id="{D9152AF6-C8BF-0A47-5F4B-2D0820255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01" name="Image 100">
            <a:extLst>
              <a:ext uri="{FF2B5EF4-FFF2-40B4-BE49-F238E27FC236}">
                <a16:creationId xmlns:a16="http://schemas.microsoft.com/office/drawing/2014/main" id="{97A7AADF-496B-3DAA-2C8A-F48C1D7955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297312"/>
            <a:ext cx="136955" cy="131688"/>
          </a:xfrm>
          <a:prstGeom prst="rect">
            <a:avLst/>
          </a:prstGeom>
        </p:spPr>
      </p:pic>
      <p:pic>
        <p:nvPicPr>
          <p:cNvPr id="102" name="Image 101">
            <a:extLst>
              <a:ext uri="{FF2B5EF4-FFF2-40B4-BE49-F238E27FC236}">
                <a16:creationId xmlns:a16="http://schemas.microsoft.com/office/drawing/2014/main" id="{8CBF435A-8918-9119-0FA1-E935AECD5F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297312"/>
            <a:ext cx="136955" cy="131688"/>
          </a:xfrm>
          <a:prstGeom prst="rect">
            <a:avLst/>
          </a:prstGeom>
        </p:spPr>
      </p:pic>
      <p:pic>
        <p:nvPicPr>
          <p:cNvPr id="103" name="Image 102">
            <a:extLst>
              <a:ext uri="{FF2B5EF4-FFF2-40B4-BE49-F238E27FC236}">
                <a16:creationId xmlns:a16="http://schemas.microsoft.com/office/drawing/2014/main" id="{257B19ED-32D7-68DF-4E96-DFD4683A8F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458082"/>
            <a:ext cx="136955" cy="131688"/>
          </a:xfrm>
          <a:prstGeom prst="rect">
            <a:avLst/>
          </a:prstGeom>
        </p:spPr>
      </p:pic>
      <p:pic>
        <p:nvPicPr>
          <p:cNvPr id="134" name="Image 133">
            <a:extLst>
              <a:ext uri="{FF2B5EF4-FFF2-40B4-BE49-F238E27FC236}">
                <a16:creationId xmlns:a16="http://schemas.microsoft.com/office/drawing/2014/main" id="{014CCA78-2781-2655-6BA2-DFBE88C5B9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458082"/>
            <a:ext cx="136955" cy="131688"/>
          </a:xfrm>
          <a:prstGeom prst="rect">
            <a:avLst/>
          </a:prstGeom>
        </p:spPr>
      </p:pic>
      <p:pic>
        <p:nvPicPr>
          <p:cNvPr id="135" name="Image 134">
            <a:extLst>
              <a:ext uri="{FF2B5EF4-FFF2-40B4-BE49-F238E27FC236}">
                <a16:creationId xmlns:a16="http://schemas.microsoft.com/office/drawing/2014/main" id="{A063E3DB-C665-079B-59DD-4CA9D550C5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628715"/>
            <a:ext cx="136955" cy="131688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915DA046-1AEA-C2F7-F7FD-71231AD1F5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628715"/>
            <a:ext cx="136955" cy="131688"/>
          </a:xfrm>
          <a:prstGeom prst="rect">
            <a:avLst/>
          </a:prstGeom>
        </p:spPr>
      </p:pic>
      <p:pic>
        <p:nvPicPr>
          <p:cNvPr id="137" name="Image 136">
            <a:extLst>
              <a:ext uri="{FF2B5EF4-FFF2-40B4-BE49-F238E27FC236}">
                <a16:creationId xmlns:a16="http://schemas.microsoft.com/office/drawing/2014/main" id="{2A806C4D-9F93-C1EE-C5A3-1CF4BBF2D2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58" y="3789485"/>
            <a:ext cx="136955" cy="131688"/>
          </a:xfrm>
          <a:prstGeom prst="rect">
            <a:avLst/>
          </a:prstGeom>
        </p:spPr>
      </p:pic>
      <p:pic>
        <p:nvPicPr>
          <p:cNvPr id="138" name="Image 137">
            <a:extLst>
              <a:ext uri="{FF2B5EF4-FFF2-40B4-BE49-F238E27FC236}">
                <a16:creationId xmlns:a16="http://schemas.microsoft.com/office/drawing/2014/main" id="{9D4F2B41-C26D-CF2A-8D1A-37F395527B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48" y="3789485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8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161F866-3ABB-6FB6-8273-028F527281D4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9E1617-AAA2-2589-FDF8-C2B46EEB90F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9EDC31E-468B-0F80-BBA3-142807062C8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E8AB78-0AF5-E63E-31D2-D4F90DD6177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05C48FD-6AC6-FB81-43F3-5453176F5FE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E47639C-61F7-11AF-4171-B6538E19B4A3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7FA6CDA-38D8-E552-866F-CE50B1CF12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1BFD68-20C7-B170-7032-ED84BCB56A2D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0106E04-13D7-5C2F-EB66-F2175CF17590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02D9CF39-78B1-9E1C-2CF8-F671E21C208B}"/>
              </a:ext>
            </a:extLst>
          </p:cNvPr>
          <p:cNvGrpSpPr/>
          <p:nvPr/>
        </p:nvGrpSpPr>
        <p:grpSpPr>
          <a:xfrm>
            <a:off x="3133356" y="1752694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9432C9FF-44E5-5DD3-CCBC-9DD0356FB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5A8ED61D-5695-1EF6-DD2D-023BDDE77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5EE3B76B-F230-80E2-9A69-025341030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90265E4D-7377-6DCA-2DD6-CBDE54979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A641BB7E-A59A-F34C-92E6-BF3A1CB90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32B985D-0AD9-59CE-65B3-C7C57AC6C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AFD14F45-5909-81E0-A09E-AEE26CA83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AF8D9303-93B5-DA3A-E68B-DFF2AA400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E438E7B4-C6C1-B38B-335D-812AEB33C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C435E70B-EB26-497E-6CF8-49DF301EC4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6" name="Image 45">
            <a:extLst>
              <a:ext uri="{FF2B5EF4-FFF2-40B4-BE49-F238E27FC236}">
                <a16:creationId xmlns:a16="http://schemas.microsoft.com/office/drawing/2014/main" id="{1AF6FE31-B3A1-EF2C-B661-0970BAAE1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CD58691C-715C-9A8F-913C-6C2CB10402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358" y="2512597"/>
            <a:ext cx="136955" cy="131688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8973D25A-4EFC-9FF3-8C35-5CAD74B28C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799" y="1812209"/>
            <a:ext cx="145336" cy="989406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32C19B12-41B7-DAF8-D5CA-37D9E97C3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1"/>
            <a:ext cx="984980" cy="989406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80222E98-AFE7-7558-7E01-2F68524994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359" y="1811109"/>
            <a:ext cx="145336" cy="989406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32ED1070-19BE-098B-D891-EB8FF2CFD32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806" y="1809447"/>
            <a:ext cx="145336" cy="989406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9574A2A0-AC7D-2131-8048-497B7537F9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366" y="1806660"/>
            <a:ext cx="145336" cy="989406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1F7B1C55-B419-496F-DA06-0742F539C1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758" y="2664997"/>
            <a:ext cx="136955" cy="131688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5120DBA1-09D3-2C00-9FE3-100D60C96C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158" y="2817397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C4681-08C6-F46F-1A58-F6031E7F3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09010-ACFF-5800-8112-B8BBFDF91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D1E847-80C4-9107-725D-2899371B58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7D8386CF-76AE-25FA-7765-FC2CF15CFB43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1749226C-E66B-F77D-7170-7803803AF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3E989BD9-B0A2-28EB-18BC-29B85A9FC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E50A69C0-01CC-614B-2429-03879E743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56E5118B-7CBD-51D4-CAE2-1DE9A5CEF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A4F883B1-B9B0-8174-33F3-919EBCE77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4A767D3A-A00E-0159-531B-C71DEDD0F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4DA5990A-A72D-991D-2CFD-151508E02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45A62E4F-ABED-87BE-05D0-1FED48715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97063F08-5441-9893-8B4B-7A5BDDA7C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0623D341-A4EB-138C-3C39-8FA31893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5A65590D-7CB2-236F-F434-5247D58BF6D8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F40E7EC-29E5-1BB6-BEF9-F21CE7137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78F2E1AE-E0CE-61EA-1B74-16A3C68C7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9D13146-C87D-9293-92A8-5B0C3BEEF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23BD1ED-FF43-AFDE-2546-FA074F95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E32CBF03-47F0-CEBE-20BE-2E810D0BC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C5150501-4CE4-562A-6349-DA663F5C9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C71CEFBD-0921-8FD3-B36C-91FF051F3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2972139F-78AD-6211-98E7-3DB0C0771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B6EB6AEC-2729-6E0C-AC59-6CF8DE659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F44A8E64-6085-DF81-7446-A37CD6339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CD5BE7BB-0621-91D5-611B-798327EF28FC}"/>
              </a:ext>
            </a:extLst>
          </p:cNvPr>
          <p:cNvGrpSpPr/>
          <p:nvPr/>
        </p:nvGrpSpPr>
        <p:grpSpPr>
          <a:xfrm>
            <a:off x="4512784" y="1722777"/>
            <a:ext cx="1262964" cy="1258062"/>
            <a:chOff x="4522212" y="380312"/>
            <a:chExt cx="3216750" cy="320426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42ACA261-114C-A987-720F-4EBA61D99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48EA11E-4DA3-DB01-13EC-4739095B8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0557DAE0-E200-6A86-6B40-7A471DB65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8E8E5D7A-FDAA-CA8E-CE75-FFD0465C4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42DE705F-CB73-5521-B83E-FFD976B67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AB302A34-A7DC-6F4C-8177-E1C2F21CA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A217A8F8-01B8-8A1E-D4DE-C7CF80F5E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0259A2D4-9D4E-DDCA-0550-B5F1841C7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BAE7B4C9-4BC6-2839-9054-51D73C912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BB422805-0542-C598-3E16-ADDEA4FB1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FEBFD82-B8DE-7D94-2E8F-4E3E00659B72}"/>
              </a:ext>
            </a:extLst>
          </p:cNvPr>
          <p:cNvGrpSpPr/>
          <p:nvPr/>
        </p:nvGrpSpPr>
        <p:grpSpPr>
          <a:xfrm>
            <a:off x="4450455" y="3112527"/>
            <a:ext cx="1262964" cy="1258062"/>
            <a:chOff x="4522212" y="380312"/>
            <a:chExt cx="3216750" cy="320426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3657AD1D-2348-4E68-A526-ADBEB4CD1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6A429969-BF20-A78F-CA72-4DF6361FB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21E4A52F-80D3-BE59-1A23-04B5C0340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A2B71918-8A31-6AF1-86A4-BA44DC3F5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63C42A27-8861-3F07-F63C-622660958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3EA9AAEA-6775-368E-9380-6975DD985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26275057-EF92-D293-275B-7BA118D91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12DC8E46-31D6-9FD0-4A3D-891B2F49A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00192D02-9B1E-4A54-F7DE-80B15952A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02F2D730-234A-EF7B-D7B9-946904C73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5474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BE6BD-CA15-6918-C95A-A696077D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99D509-5595-53F4-B84F-A880AB140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A84C40-BD1D-687A-97CD-ECB53D542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B32FE6D-DE1A-A0A0-0C02-5FEFF9657415}"/>
              </a:ext>
            </a:extLst>
          </p:cNvPr>
          <p:cNvGrpSpPr/>
          <p:nvPr/>
        </p:nvGrpSpPr>
        <p:grpSpPr>
          <a:xfrm>
            <a:off x="3414650" y="5066556"/>
            <a:ext cx="1975987" cy="957373"/>
            <a:chOff x="4526736" y="5039317"/>
            <a:chExt cx="1975987" cy="957373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2DB541-2D95-3C88-48AE-69584EC0D3C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65A3D14-C4AF-0A9A-D3FF-F783454DA99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2C3320A-66AF-DEA4-6960-E3AEFA38A20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6B57B6-31A9-5570-86C7-5412AB1172B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E5D476D-D356-E0EA-3F5B-8444FFEDEAE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F2AE1B1-462F-A57A-5425-61B4F310151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0FA9E91-71EF-A0DB-5917-C0047D7916D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E71CC6-145A-B3A6-8B09-4B74D8809F3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E6B211D-2BE2-2116-CF55-2D07FD1BF3D0}"/>
                </a:ext>
              </a:extLst>
            </p:cNvPr>
            <p:cNvSpPr/>
            <p:nvPr/>
          </p:nvSpPr>
          <p:spPr>
            <a:xfrm>
              <a:off x="5019644" y="5395660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DE76649-A569-F9E3-891C-5B7831F7CE4A}"/>
                </a:ext>
              </a:extLst>
            </p:cNvPr>
            <p:cNvSpPr/>
            <p:nvPr/>
          </p:nvSpPr>
          <p:spPr>
            <a:xfrm>
              <a:off x="4526736" y="5395660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EBFE49A-E9BC-4C23-4867-7A2B7BA99484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7202196D-8888-0FA3-B71A-6296E00CF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DBE6982-A7AF-E1E4-3D11-9514A05FA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6749A637-2272-B3CC-D887-83002C2A4B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B56F0EAC-5203-A566-DB5B-33983F41D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5C5738A1-1072-FFF4-CE1D-3072D66FA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4B277B19-EDFA-36F2-1EDC-1182EC017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319F6190-FEF5-B1FA-2623-CECBDFBC4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8C00267E-C3D0-A14E-25DA-75589B76B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8561BCBC-E794-AC55-41AD-31FD94621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65ABC4C1-9BC8-0087-EF22-27196F7A1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51AC7179-8359-0251-FB44-67DD21606F16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F5D1AEE6-7B89-4D65-75B2-EFE8FEB8F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E4A11736-2040-CE97-E11F-00CEC096A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365210CA-7DB0-3BF2-A816-B62B10B47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6BA7F986-2545-CED4-F214-B0D9C5976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C7BC7615-A1EF-9561-3B99-C47B8538C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3847DEF5-4991-DEE0-0C72-8B3A01CC1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30B08639-156B-9CEE-16AF-DF983B53C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E6E5FBAA-F464-AC86-F09E-D014696E7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C50E2D5B-439F-AEC5-8A72-3ACC9EF72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C0A30ED5-AEFB-C408-29EE-ADE6539F2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25B5E176-8B0D-0574-3B72-B0B62796225B}"/>
              </a:ext>
            </a:extLst>
          </p:cNvPr>
          <p:cNvGrpSpPr/>
          <p:nvPr/>
        </p:nvGrpSpPr>
        <p:grpSpPr>
          <a:xfrm>
            <a:off x="4512784" y="1722777"/>
            <a:ext cx="1262964" cy="1258062"/>
            <a:chOff x="4522212" y="380312"/>
            <a:chExt cx="3216750" cy="3204263"/>
          </a:xfrm>
        </p:grpSpPr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F3F14473-A9F0-3468-E178-0325D9509B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3C7BD441-C8D4-D99C-5031-AC5B1EE8E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1" name="Image 70">
              <a:extLst>
                <a:ext uri="{FF2B5EF4-FFF2-40B4-BE49-F238E27FC236}">
                  <a16:creationId xmlns:a16="http://schemas.microsoft.com/office/drawing/2014/main" id="{D1812BE2-9E86-82B6-BF99-295834343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11E4BFBB-FEA8-B9A0-15CC-DF0B1EC8D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9C3B0215-B947-A69D-1BF5-DF8875E9B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2B6D9B9A-D8A0-F4D5-DE49-383FB2090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632D09F9-7EA4-F172-C83A-C31A271A6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4B838476-542D-C7F4-93E1-995013A9D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12DD25D8-62F3-853D-9A94-FAD322B7E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28E4CB32-41A3-C101-6BC6-0DF00E77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62380F82-3A62-EA1F-73FB-CA41220561E2}"/>
              </a:ext>
            </a:extLst>
          </p:cNvPr>
          <p:cNvGrpSpPr/>
          <p:nvPr/>
        </p:nvGrpSpPr>
        <p:grpSpPr>
          <a:xfrm>
            <a:off x="4450455" y="3112527"/>
            <a:ext cx="1262964" cy="1258062"/>
            <a:chOff x="4522212" y="380312"/>
            <a:chExt cx="3216750" cy="3204263"/>
          </a:xfrm>
        </p:grpSpPr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BEDE359D-2728-EE84-4441-C18EB7C0C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80753291-72C0-6F05-11C2-00741CBB9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82" name="Image 81">
              <a:extLst>
                <a:ext uri="{FF2B5EF4-FFF2-40B4-BE49-F238E27FC236}">
                  <a16:creationId xmlns:a16="http://schemas.microsoft.com/office/drawing/2014/main" id="{91F11174-13CA-1037-3626-2D7B8568D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1FB7A934-517D-9941-FAED-087AF3D83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C229F767-A287-43E3-D447-17069079F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85" name="Image 84">
              <a:extLst>
                <a:ext uri="{FF2B5EF4-FFF2-40B4-BE49-F238E27FC236}">
                  <a16:creationId xmlns:a16="http://schemas.microsoft.com/office/drawing/2014/main" id="{89B0607B-3B52-00AA-A912-46C1C27B5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CAB55DF2-91F1-F8C0-F3E0-09462FC44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A4A1184B-4EEA-554E-3233-A7C5ECE90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92B74AF2-550A-FE90-C543-0A869C9A5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5632AC64-37E0-FD6B-0550-7F90A00CF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9815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AE73C-882A-AEF7-76B1-03B211E5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4387C6-A622-D0A9-CDB6-D2045688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05DCB0-F6D8-5C83-8A35-3581EF713F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A20EB706-F29B-B241-6C82-C2C668027258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3AC457D-F709-BCCC-A1C1-C61BA41AE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C7FDA2AD-17AE-D6D0-ED96-C0BF92AF2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03CBD731-C2C7-75AC-78B9-A7A169BC4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54BC971E-6691-4F6F-B948-9A2B2D9D6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BE64924E-5CB6-81FF-D1C1-B1ED57CFF5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A94FB1B8-50BB-B82C-C06A-1F9B2B3E9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64F83BE7-4759-D796-3839-3FE8E25E7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D2D776A0-3034-3661-DF96-E07EA229C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F0F1A635-BCDF-5E01-9D94-2D3775D89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13BB1C79-0A2B-16D2-2684-F21EBF676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51CC45A9-4854-B3AD-5FCD-B81B93795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51FC178D-CC9A-87D1-6649-CA67843748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770" y="2875113"/>
            <a:ext cx="145336" cy="98940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86BC1C8-6D07-8F08-25D4-233CC5586C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83" y="3152706"/>
            <a:ext cx="136955" cy="131688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3F1065E2-2AAA-2B6C-0E87-99FA550E193C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D0FB522-731A-C6DF-FF5A-4668E75B1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F4498E2-A4CE-67AB-2B25-F7BD6BF31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DB7289E-2AC7-1A83-E050-D04A69B12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5F677AD2-FCEF-4A94-3E35-D0C1166DE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EB9563AB-0C19-B605-10A2-8DBF46B0A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FF66B20-511F-DF2B-A9C9-93C11E318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B8E0E9BF-0AE0-A092-1642-6298C44F7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11945D7-7969-6053-E992-F8D15072B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46B5A9B-9DFF-743B-54F4-ED1930291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8F9EDEDD-2F12-5B20-A61D-D7BCC5C24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9C3AF6E2-CCF9-C3ED-E06F-654DC86B2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1752"/>
            <a:ext cx="984980" cy="98940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5D5C85D-9DD8-F3AE-5BE8-4AAA562FD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2"/>
            <a:ext cx="984980" cy="98940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9D278DC-BF3D-96D2-C9E4-37C05C5D3BC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438" y="3381183"/>
            <a:ext cx="136955" cy="13168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132E06C-A454-05E1-6602-C6CD5FF0E0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77" y="2875113"/>
            <a:ext cx="145336" cy="98940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BE72C7F-DA1B-F3E1-1513-0A4CBD7E65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15" y="2884050"/>
            <a:ext cx="145336" cy="989406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4552D76-D5E4-4667-BC97-64C58F423A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453" y="2875113"/>
            <a:ext cx="145336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00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65332-DD10-0F6B-1C97-2F2CDF80C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DD8BAC-A804-7BFD-65CC-445219263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DFCB40-CA8E-8A53-60F2-D6CA5A7AE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7B7C0A7-5625-49C7-E05C-2D1D64786D72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FCADF57-CE37-29A1-64F9-8CD61879321B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E3D7FA-0920-654D-8961-5AD6FA6786A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910DA5D-D7F4-A358-B2FA-0086CC70EB53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5AC58D-7797-0AC8-052C-1FD4F887506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2E73D-DD63-5140-B469-8299A2A8AC5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3786888-07F4-3E4D-6EDD-7B2B5E4FB975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A6EAE73-865D-4EA1-2F6B-8AD9431B41D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1B86520-6211-9651-4091-61B3353C0E0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83E4F0C6-C272-1F96-AAFB-8E55B65C5284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0F4009CE-6532-6B11-B606-FBA855099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2F2DEFBF-BF53-BA3A-3F90-6AD17A2D0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5D7EB5FB-AE75-CC66-F412-67EC39CE7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C69BC240-06BD-E2DF-EC5B-699B10C22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28D267BA-EFB7-EB5E-0AEF-151B0AAB4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D76EB41-5EB3-AB0E-8840-5E0B3A8F2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5BC90B21-6DE0-7617-7482-C444593D7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F4E0B5E8-1F1A-C1ED-9D2D-3F2FB2001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C69B8150-E542-136A-53A7-91116FD64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81836814-E2FB-CE3A-E0A9-5AAC370F0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46" name="Image 45">
            <a:extLst>
              <a:ext uri="{FF2B5EF4-FFF2-40B4-BE49-F238E27FC236}">
                <a16:creationId xmlns:a16="http://schemas.microsoft.com/office/drawing/2014/main" id="{7262E0CE-50E0-C954-51AE-28C90DA65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DA3B733B-D33C-054E-24E5-B6AEBDC164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770" y="2875113"/>
            <a:ext cx="145336" cy="989406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5DAEB326-4626-CE8D-894C-A6E404D0C11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83" y="3152706"/>
            <a:ext cx="136955" cy="131688"/>
          </a:xfrm>
          <a:prstGeom prst="rect">
            <a:avLst/>
          </a:prstGeom>
        </p:spPr>
      </p:pic>
      <p:grpSp>
        <p:nvGrpSpPr>
          <p:cNvPr id="49" name="Groupe 48">
            <a:extLst>
              <a:ext uri="{FF2B5EF4-FFF2-40B4-BE49-F238E27FC236}">
                <a16:creationId xmlns:a16="http://schemas.microsoft.com/office/drawing/2014/main" id="{B2E97497-9C1F-8129-07CA-277D57A98C26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7CF41F35-E34A-747D-8FC4-F742686BF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252D3DA3-2B43-0928-647E-AF0E48A10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55B141C8-8473-C149-C467-824A35188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E7BCF963-5A1F-6FB1-960C-45A39D53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400CA9A7-169A-C255-2FAC-3E36FF3B8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71D60DC2-D018-1B76-24D4-45BE40C6B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6DDFEB57-0884-20A2-628F-13FEE99BA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FA80FCA9-87C1-0525-5EAF-06F08DD2B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E30C1641-370F-E76E-0F4F-5AC6CCE36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3D0CCA2D-F2C5-52CA-4361-25FD02C29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71" name="Image 70">
            <a:extLst>
              <a:ext uri="{FF2B5EF4-FFF2-40B4-BE49-F238E27FC236}">
                <a16:creationId xmlns:a16="http://schemas.microsoft.com/office/drawing/2014/main" id="{AEDD68C9-1EC9-6FC6-A89C-1A4994957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1752"/>
            <a:ext cx="984980" cy="989406"/>
          </a:xfrm>
          <a:prstGeom prst="rect">
            <a:avLst/>
          </a:prstGeom>
        </p:spPr>
      </p:pic>
      <p:pic>
        <p:nvPicPr>
          <p:cNvPr id="72" name="Image 71">
            <a:extLst>
              <a:ext uri="{FF2B5EF4-FFF2-40B4-BE49-F238E27FC236}">
                <a16:creationId xmlns:a16="http://schemas.microsoft.com/office/drawing/2014/main" id="{A637E06A-549C-27EC-F487-CEEB8908C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2"/>
            <a:ext cx="984980" cy="989406"/>
          </a:xfrm>
          <a:prstGeom prst="rect">
            <a:avLst/>
          </a:prstGeom>
        </p:spPr>
      </p:pic>
      <p:pic>
        <p:nvPicPr>
          <p:cNvPr id="73" name="Image 72">
            <a:extLst>
              <a:ext uri="{FF2B5EF4-FFF2-40B4-BE49-F238E27FC236}">
                <a16:creationId xmlns:a16="http://schemas.microsoft.com/office/drawing/2014/main" id="{9E4314E2-9B4F-3F87-7D89-44E9DEE2BB5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438" y="3381183"/>
            <a:ext cx="136955" cy="131688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6F05E217-6EB2-0C81-A4B8-3218A936AC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77" y="2875113"/>
            <a:ext cx="145336" cy="989406"/>
          </a:xfrm>
          <a:prstGeom prst="rect">
            <a:avLst/>
          </a:prstGeom>
        </p:spPr>
      </p:pic>
      <p:pic>
        <p:nvPicPr>
          <p:cNvPr id="75" name="Image 74">
            <a:extLst>
              <a:ext uri="{FF2B5EF4-FFF2-40B4-BE49-F238E27FC236}">
                <a16:creationId xmlns:a16="http://schemas.microsoft.com/office/drawing/2014/main" id="{B2A614B8-18CB-A8CF-4175-FC6EB539CD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15" y="2884050"/>
            <a:ext cx="145336" cy="989406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174152EC-2108-2602-1D24-CE08C7A0E1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453" y="2875113"/>
            <a:ext cx="145336" cy="9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8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C9158-190C-8801-CBC7-7ADB3B212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9744A-387A-4516-4012-62752FAF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F03475-82FB-8DE5-40C2-6FF27E6A3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A47154F-B217-04C4-45F8-D44A1967180F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E93E347F-8325-7553-32B8-880C64853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1706497F-B489-993D-E417-7A08A1456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19353BD-DA0B-DCAB-2673-277E07616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A9226929-0CB4-EDE8-42CA-CBE012986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E442B36-0A04-5FDE-E310-D3E3E0699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493413C1-5BB6-AAB1-73DF-138ACE4B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171B6338-EA7F-1CA1-0563-20D97487E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B12A5795-DFA7-646B-A012-12EBC44B1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801EE80D-68B7-2660-69D1-5D81A7149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E1FAABB-151A-7133-754D-26C44BD65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F0B497B3-ED97-6826-477E-28BD7C72E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F6B8F9C5-112C-6C1A-358B-F349A3D8CF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10" y="2447562"/>
            <a:ext cx="136955" cy="131688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34EA145C-0A1C-346A-308F-4EA6ADF9F4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45" y="2234683"/>
            <a:ext cx="145336" cy="989406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F186F5E7-DBC2-7090-453A-C8B50D823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1"/>
            <a:ext cx="984980" cy="989406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13D0D37C-0CF4-0AA4-A9E5-F324BDE080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710" y="2599962"/>
            <a:ext cx="136955" cy="131688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23AE4437-5D2F-1662-FDAA-C0A7048C8C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110" y="2752362"/>
            <a:ext cx="136955" cy="131688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904CADCA-AEA1-1BF7-2A04-F16B21DD3B13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DCACD48F-0675-40A6-E253-0ADDD1D3F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E03AF546-8F3F-AC79-2B22-CD12077C8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85AC534-8122-75E6-C598-724457916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4760E8C-1362-ACB6-5C6A-4E8CFEEBB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3DBCF95-0C61-DCAA-9623-6FA496B1F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B5647ABE-9856-887D-EF8E-81C49A934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005CBB4-1381-C8B5-18FA-E5302368A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50624DC-533C-AA26-0473-8A7482986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E200A405-493A-69E6-2A18-A9385A21D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D05615C-76AA-3452-C240-E0B0FFF6C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A72470A4-8FEA-0D13-9D17-09B813C8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1752"/>
            <a:ext cx="984980" cy="98940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9A1087B-73FB-85AB-006F-601A2566A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2859921"/>
            <a:ext cx="984980" cy="98940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C42A5EE-F9C5-DA1A-4CA6-F6E9679F11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865" y="2676039"/>
            <a:ext cx="136955" cy="13168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CFB2C7B-6E64-583F-C80F-37FBC82647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265" y="2828439"/>
            <a:ext cx="136955" cy="13168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B6BA6FA-DC90-681B-A341-088E384E6C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665" y="2956074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6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94C68-91E4-A169-5D64-DE50C0F96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AE6CC-656E-6E72-6AAD-172E2D099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D3F5B0-4741-04D3-ACCF-C63F4BA61F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3FEDE868-6C29-703B-837B-2D30FB16CD5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857409E-5F03-5998-35EA-C4D56456EAA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BD5C11-599B-0E55-13DB-46C4B3F9FBF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7E5DD1A-6AE6-BD36-E94E-5E87A6FE339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2B3351-EF03-31A1-28C2-DEA687F94EB4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6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81703F-5C5C-53F4-2247-2B5C64D9B6B1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4CE42B6-F3C9-CE64-C771-7DCA545F730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616975A-0823-7C4D-1909-E6F77994397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B3391BD-7912-26CB-488B-A26F2A84197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A05BC458-B37B-BBAC-82CF-89DF2C29940E}"/>
              </a:ext>
            </a:extLst>
          </p:cNvPr>
          <p:cNvGrpSpPr/>
          <p:nvPr/>
        </p:nvGrpSpPr>
        <p:grpSpPr>
          <a:xfrm>
            <a:off x="3150184" y="1722777"/>
            <a:ext cx="1262964" cy="1258062"/>
            <a:chOff x="4522212" y="380312"/>
            <a:chExt cx="3216750" cy="320426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91E97A1-1E35-4182-2A04-9D1051336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C4031373-5D3F-2CE6-88D7-51555A78A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58690DC-9F51-B56A-D56A-72D860B5E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81FBCB21-2A17-5DB3-4ACE-7566CA381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EA191D0-C16E-F356-ABE6-E1ADC4B81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B5957BC-60E1-2534-13E1-01003F15B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BC4C9A70-AB94-96CA-26F6-4E5B00B0E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6CC8F0F-4243-500C-AD09-0F1CB8A88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2BAECC58-D15E-3F2F-5358-D59F95948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8A9863F7-A3A7-369A-89C5-34FAA96E0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29F38D2D-F644-32AB-1542-B2B98685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1812209"/>
            <a:ext cx="984980" cy="98940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DE68B4E-27B8-AFF7-A888-079C542E35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10" y="2447562"/>
            <a:ext cx="136955" cy="1316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01F855D-C22E-EB77-A52D-7010D8C283F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45" y="2234683"/>
            <a:ext cx="145336" cy="98940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09463DB-C08F-A329-3575-3126FCC770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27" y="2859921"/>
            <a:ext cx="984980" cy="98940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20B0D9A-7CCC-1859-C616-B4C23CB4F7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710" y="2599962"/>
            <a:ext cx="136955" cy="13168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ED70BCF-9023-5E40-E160-9E4CDEF3A5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110" y="2752362"/>
            <a:ext cx="136955" cy="131688"/>
          </a:xfrm>
          <a:prstGeom prst="rect">
            <a:avLst/>
          </a:prstGeom>
        </p:spPr>
      </p:pic>
      <p:grpSp>
        <p:nvGrpSpPr>
          <p:cNvPr id="21" name="Groupe 20">
            <a:extLst>
              <a:ext uri="{FF2B5EF4-FFF2-40B4-BE49-F238E27FC236}">
                <a16:creationId xmlns:a16="http://schemas.microsoft.com/office/drawing/2014/main" id="{D3647BC0-812B-C9BA-77A9-DD545FCAAEE0}"/>
              </a:ext>
            </a:extLst>
          </p:cNvPr>
          <p:cNvGrpSpPr/>
          <p:nvPr/>
        </p:nvGrpSpPr>
        <p:grpSpPr>
          <a:xfrm>
            <a:off x="3119020" y="3112527"/>
            <a:ext cx="1262964" cy="1258062"/>
            <a:chOff x="4522212" y="380312"/>
            <a:chExt cx="3216750" cy="3204263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67109FDD-A409-D091-BC51-335CC24F7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0DD219FD-48A2-5608-6FA0-C17A9A8CF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26A4860-8976-ABDE-8B29-D7D901002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59A221B4-8F5F-BAE6-816A-20D2EFF07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530D49D7-0DBD-655C-FF99-5D24BB5E0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4FF3063B-33CD-22A5-829C-5CD13D86F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45A07E58-216F-71AC-D3F8-977D71395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996D6FBC-431A-F9D2-84C7-611622C79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80B5800E-236E-6D1B-67B1-5888D9231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06B5D811-C580-15FD-85A2-29A82BB9E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61" name="Image 60">
            <a:extLst>
              <a:ext uri="{FF2B5EF4-FFF2-40B4-BE49-F238E27FC236}">
                <a16:creationId xmlns:a16="http://schemas.microsoft.com/office/drawing/2014/main" id="{EF492D8C-451E-4968-D541-E77CF9B17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1812209"/>
            <a:ext cx="984980" cy="989406"/>
          </a:xfrm>
          <a:prstGeom prst="rect">
            <a:avLst/>
          </a:prstGeom>
        </p:spPr>
      </p:pic>
      <p:pic>
        <p:nvPicPr>
          <p:cNvPr id="62" name="Image 61">
            <a:extLst>
              <a:ext uri="{FF2B5EF4-FFF2-40B4-BE49-F238E27FC236}">
                <a16:creationId xmlns:a16="http://schemas.microsoft.com/office/drawing/2014/main" id="{F789DF30-C119-1595-60E6-8571F63E8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36" y="2859921"/>
            <a:ext cx="984980" cy="989406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7AA8F474-CD9A-8D82-9208-7F0D5A2539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865" y="2676039"/>
            <a:ext cx="136955" cy="131688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633F1C4A-B44B-0460-91AC-B80C91656D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265" y="2828439"/>
            <a:ext cx="136955" cy="131688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E0340B2B-3EC5-34CA-5382-D0B80C72B8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665" y="2980839"/>
            <a:ext cx="136955" cy="13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737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209</TotalTime>
  <Words>192</Words>
  <Application>Microsoft Office PowerPoint</Application>
  <PresentationFormat>Affichage à l'écran (4:3)</PresentationFormat>
  <Paragraphs>124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2026-06-26T14:01:34Z</dcterms:modified>
</cp:coreProperties>
</file>