
<file path=[Content_Types].xml><?xml version="1.0" encoding="utf-8"?>
<Types xmlns="http://schemas.openxmlformats.org/package/2006/content-types">
  <Default Extension="bin" ContentType="image/unknown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0"/>
  </p:handoutMasterIdLst>
  <p:sldIdLst>
    <p:sldId id="302" r:id="rId2"/>
    <p:sldId id="294" r:id="rId3"/>
    <p:sldId id="293" r:id="rId4"/>
    <p:sldId id="295" r:id="rId5"/>
    <p:sldId id="274" r:id="rId6"/>
    <p:sldId id="288" r:id="rId7"/>
    <p:sldId id="296" r:id="rId8"/>
    <p:sldId id="29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2791536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additifs. 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B8D623-364F-BE9C-4FB9-2EB026AF50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CB6CA6-FA19-91B0-968B-32530C8D2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F632C1C-F382-6081-C10A-C2EC8681EC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BEAC5E10-5E43-0793-910E-718F0AE1532B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BE640FCF-CDFA-0D68-021E-CAC9C18AF2B9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E4CF5289-469D-1160-9E01-0143C3006869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E147FB86-A207-33A6-DB89-D86A8809385F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6C2950D-BA4B-C82E-5DC0-9CC437C35399}"/>
              </a:ext>
            </a:extLst>
          </p:cNvPr>
          <p:cNvSpPr txBox="1"/>
          <p:nvPr/>
        </p:nvSpPr>
        <p:spPr>
          <a:xfrm>
            <a:off x="3401851" y="1377045"/>
            <a:ext cx="46694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comprends le problème.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A6626D4-FB9D-84BA-A9AE-1EA0C2DF6714}"/>
              </a:ext>
            </a:extLst>
          </p:cNvPr>
          <p:cNvSpPr txBox="1"/>
          <p:nvPr/>
        </p:nvSpPr>
        <p:spPr>
          <a:xfrm>
            <a:off x="3435206" y="2795322"/>
            <a:ext cx="4636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représente le problème.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CB5EFBCC-A09C-C146-FD3E-AB0DEDBDE8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2C56EE4-B827-26CA-DCB1-247158B75143}"/>
              </a:ext>
            </a:extLst>
          </p:cNvPr>
          <p:cNvSpPr txBox="1"/>
          <p:nvPr/>
        </p:nvSpPr>
        <p:spPr>
          <a:xfrm>
            <a:off x="3435206" y="415841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calcule la réponse.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7D789BD5-7418-3060-C4F1-1319E3D3AA8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25F91E38-4AEE-155E-BFFB-8F374E3C6E14}"/>
              </a:ext>
            </a:extLst>
          </p:cNvPr>
          <p:cNvSpPr txBox="1"/>
          <p:nvPr/>
        </p:nvSpPr>
        <p:spPr>
          <a:xfrm>
            <a:off x="3401851" y="5617419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réponds à la question.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401FE31-173E-733F-4232-F48A7F97776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37B615C-6844-3C7F-B72C-3FE2A2E118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721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/>
      <p:bldP spid="13" grpId="0"/>
      <p:bldP spid="16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6C6827-892C-4B34-82E9-4CAD0B2CE1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BDB014CA-05F8-714F-6FE4-FEC097A6A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713" y="4023319"/>
            <a:ext cx="2609477" cy="263646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0B013E0B-8107-2DF6-5312-A498E0DA3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72214AEC-E2B9-4CB3-40C6-A91A79BFB9B6}"/>
              </a:ext>
            </a:extLst>
          </p:cNvPr>
          <p:cNvSpPr/>
          <p:nvPr/>
        </p:nvSpPr>
        <p:spPr>
          <a:xfrm>
            <a:off x="74063" y="1168675"/>
            <a:ext cx="7131955" cy="4222191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  <a:gd name="connsiteX0" fmla="*/ 2291276 w 7799174"/>
              <a:gd name="connsiteY0" fmla="*/ 4085817 h 4085817"/>
              <a:gd name="connsiteX1" fmla="*/ 1663114 w 7799174"/>
              <a:gd name="connsiteY1" fmla="*/ 3420715 h 4085817"/>
              <a:gd name="connsiteX2" fmla="*/ 781795 w 7799174"/>
              <a:gd name="connsiteY2" fmla="*/ 413864 h 4085817"/>
              <a:gd name="connsiteX3" fmla="*/ 6690723 w 7799174"/>
              <a:gd name="connsiteY3" fmla="*/ 328016 h 4085817"/>
              <a:gd name="connsiteX4" fmla="*/ 6671778 w 7799174"/>
              <a:gd name="connsiteY4" fmla="*/ 3232063 h 4085817"/>
              <a:gd name="connsiteX5" fmla="*/ 2206033 w 7799174"/>
              <a:gd name="connsiteY5" fmla="*/ 3464452 h 4085817"/>
              <a:gd name="connsiteX6" fmla="*/ 2291276 w 7799174"/>
              <a:gd name="connsiteY6" fmla="*/ 4085817 h 4085817"/>
              <a:gd name="connsiteX0" fmla="*/ 2433448 w 7941346"/>
              <a:gd name="connsiteY0" fmla="*/ 4091268 h 4091268"/>
              <a:gd name="connsiteX1" fmla="*/ 1554698 w 7941346"/>
              <a:gd name="connsiteY1" fmla="*/ 3519250 h 4091268"/>
              <a:gd name="connsiteX2" fmla="*/ 923967 w 7941346"/>
              <a:gd name="connsiteY2" fmla="*/ 419315 h 4091268"/>
              <a:gd name="connsiteX3" fmla="*/ 6832895 w 7941346"/>
              <a:gd name="connsiteY3" fmla="*/ 333467 h 4091268"/>
              <a:gd name="connsiteX4" fmla="*/ 6813950 w 7941346"/>
              <a:gd name="connsiteY4" fmla="*/ 3237514 h 4091268"/>
              <a:gd name="connsiteX5" fmla="*/ 2348205 w 7941346"/>
              <a:gd name="connsiteY5" fmla="*/ 3469903 h 4091268"/>
              <a:gd name="connsiteX6" fmla="*/ 2433448 w 7941346"/>
              <a:gd name="connsiteY6" fmla="*/ 4091268 h 4091268"/>
              <a:gd name="connsiteX0" fmla="*/ 2433448 w 7941346"/>
              <a:gd name="connsiteY0" fmla="*/ 4091268 h 4091268"/>
              <a:gd name="connsiteX1" fmla="*/ 1554698 w 7941346"/>
              <a:gd name="connsiteY1" fmla="*/ 3519250 h 4091268"/>
              <a:gd name="connsiteX2" fmla="*/ 923967 w 7941346"/>
              <a:gd name="connsiteY2" fmla="*/ 419315 h 4091268"/>
              <a:gd name="connsiteX3" fmla="*/ 6832895 w 7941346"/>
              <a:gd name="connsiteY3" fmla="*/ 333467 h 4091268"/>
              <a:gd name="connsiteX4" fmla="*/ 6813950 w 7941346"/>
              <a:gd name="connsiteY4" fmla="*/ 3237514 h 4091268"/>
              <a:gd name="connsiteX5" fmla="*/ 1984853 w 7941346"/>
              <a:gd name="connsiteY5" fmla="*/ 3483201 h 4091268"/>
              <a:gd name="connsiteX6" fmla="*/ 2433448 w 7941346"/>
              <a:gd name="connsiteY6" fmla="*/ 4091268 h 4091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41346" h="4091268">
                <a:moveTo>
                  <a:pt x="2433448" y="4091268"/>
                </a:moveTo>
                <a:lnTo>
                  <a:pt x="1554698" y="3519250"/>
                </a:lnTo>
                <a:cubicBezTo>
                  <a:pt x="-864705" y="2825821"/>
                  <a:pt x="44268" y="950279"/>
                  <a:pt x="923967" y="419315"/>
                </a:cubicBezTo>
                <a:cubicBezTo>
                  <a:pt x="1803666" y="-111649"/>
                  <a:pt x="5851231" y="-136233"/>
                  <a:pt x="6832895" y="333467"/>
                </a:cubicBezTo>
                <a:cubicBezTo>
                  <a:pt x="7814559" y="803167"/>
                  <a:pt x="8745304" y="2334128"/>
                  <a:pt x="6813950" y="3237514"/>
                </a:cubicBezTo>
                <a:cubicBezTo>
                  <a:pt x="6004394" y="3616182"/>
                  <a:pt x="3101596" y="3566519"/>
                  <a:pt x="1984853" y="3483201"/>
                </a:cubicBezTo>
                <a:lnTo>
                  <a:pt x="2433448" y="409126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20D9013-6610-275C-BC6C-14CB81FA2A5D}"/>
              </a:ext>
            </a:extLst>
          </p:cNvPr>
          <p:cNvSpPr txBox="1"/>
          <p:nvPr/>
        </p:nvSpPr>
        <p:spPr>
          <a:xfrm>
            <a:off x="873457" y="1586951"/>
            <a:ext cx="6114083" cy="3011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fleuriste prépare un bouquet.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met ensemble 13 roses,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 tulipes et 5 jonquilles</a:t>
            </a:r>
            <a:r>
              <a:rPr lang="fr-F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fr-FR" sz="32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fleurs y a-t-il dans le bouquet ? </a:t>
            </a:r>
            <a:endParaRPr lang="fr-FR" sz="3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335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6A4D26-2905-8857-5211-E8B78CEDA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07E4E9-A18C-3DB7-66BD-603AB834E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8" y="217880"/>
            <a:ext cx="8085273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Correction:</a:t>
            </a:r>
            <a:r>
              <a:rPr lang="fr-FR" dirty="0"/>
              <a:t> Je cherche en suivant les 4 étapes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BFBAABB-BF98-A9E7-8CF9-97847DE2E3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B13960D8-6A85-A23A-72A9-618DDB0CABA8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7EF2F53B-22FD-0D0C-5F6D-F0C3935827B1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963B9B11-D0AA-33F9-F8E7-68EC4114C4DC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656161A2-63F8-4C0F-811D-1273C5856E19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E381095-A64C-FBA0-BC76-F89D6379240F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de fleurs au total.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60DC97F-DAB4-EAD3-C47F-ADB2B092F008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33 fleurs.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E516985-965C-264B-AA74-DAA788BCB7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FB4AC540-D2B1-7038-1289-EF3E5F0A62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35AE9E3A-44AA-9199-F9C4-BE3776B1088A}"/>
              </a:ext>
            </a:extLst>
          </p:cNvPr>
          <p:cNvSpPr txBox="1"/>
          <p:nvPr/>
        </p:nvSpPr>
        <p:spPr>
          <a:xfrm>
            <a:off x="3508499" y="4213600"/>
            <a:ext cx="26637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13 + 15 + 5 =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4F77188-B499-9D20-B374-BB147C52D70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BE310F70-D0FD-BD44-EE0F-74A30CC654E7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1EBEF978-152F-3F5D-5793-7D0A0B05A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D34FA06-6789-0441-2C57-D4D483CFC931}"/>
              </a:ext>
            </a:extLst>
          </p:cNvPr>
          <p:cNvSpPr/>
          <p:nvPr/>
        </p:nvSpPr>
        <p:spPr>
          <a:xfrm>
            <a:off x="5830784" y="2730282"/>
            <a:ext cx="3240000" cy="4314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Total </a:t>
            </a:r>
            <a:r>
              <a:rPr lang="fr-FR" sz="2800"/>
              <a:t>? </a:t>
            </a:r>
            <a:endParaRPr lang="fr-FR" sz="28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EA04579-900E-B4C7-8043-A13DCD9DA250}"/>
              </a:ext>
            </a:extLst>
          </p:cNvPr>
          <p:cNvSpPr/>
          <p:nvPr/>
        </p:nvSpPr>
        <p:spPr>
          <a:xfrm>
            <a:off x="6910784" y="3160446"/>
            <a:ext cx="1080000" cy="43147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15 tulipes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8FFC7C7-F0C3-55BC-68B8-CD5CA8616DD9}"/>
              </a:ext>
            </a:extLst>
          </p:cNvPr>
          <p:cNvSpPr/>
          <p:nvPr/>
        </p:nvSpPr>
        <p:spPr>
          <a:xfrm>
            <a:off x="5830784" y="3161752"/>
            <a:ext cx="1080000" cy="43147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13 roses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1C9CC1-2A85-9086-ADD6-CB663CF93163}"/>
              </a:ext>
            </a:extLst>
          </p:cNvPr>
          <p:cNvSpPr/>
          <p:nvPr/>
        </p:nvSpPr>
        <p:spPr>
          <a:xfrm>
            <a:off x="7990784" y="3151978"/>
            <a:ext cx="1080000" cy="43147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5 jonquilles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7C09514-C0A2-4843-5C47-C8844F74C23B}"/>
              </a:ext>
            </a:extLst>
          </p:cNvPr>
          <p:cNvSpPr txBox="1"/>
          <p:nvPr/>
        </p:nvSpPr>
        <p:spPr>
          <a:xfrm>
            <a:off x="5661481" y="4199140"/>
            <a:ext cx="6250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2239962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1" grpId="0"/>
      <p:bldP spid="16" grpId="0"/>
      <p:bldP spid="15" grpId="0" animBg="1"/>
      <p:bldP spid="24" grpId="0" animBg="1"/>
      <p:bldP spid="25" grpId="0" animBg="1"/>
      <p:bldP spid="4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 la solution au problème :</a:t>
            </a:r>
          </a:p>
        </p:txBody>
      </p:sp>
      <p:pic>
        <p:nvPicPr>
          <p:cNvPr id="1026" name="Picture 2" descr="une femme au volant dun bus, souriante, avec une ceinture, type illustration vectorielle">
            <a:extLst>
              <a:ext uri="{FF2B5EF4-FFF2-40B4-BE49-F238E27FC236}">
                <a16:creationId xmlns:a16="http://schemas.microsoft.com/office/drawing/2014/main" id="{6BE52C00-04BB-DAEC-817D-A9428EEECB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926" y="4621328"/>
            <a:ext cx="2154877" cy="2154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152565" y="1332448"/>
            <a:ext cx="7295769" cy="4222191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  <a:gd name="connsiteX0" fmla="*/ 2291276 w 7799174"/>
              <a:gd name="connsiteY0" fmla="*/ 4085817 h 4085817"/>
              <a:gd name="connsiteX1" fmla="*/ 1663114 w 7799174"/>
              <a:gd name="connsiteY1" fmla="*/ 3420715 h 4085817"/>
              <a:gd name="connsiteX2" fmla="*/ 781795 w 7799174"/>
              <a:gd name="connsiteY2" fmla="*/ 413864 h 4085817"/>
              <a:gd name="connsiteX3" fmla="*/ 6690723 w 7799174"/>
              <a:gd name="connsiteY3" fmla="*/ 328016 h 4085817"/>
              <a:gd name="connsiteX4" fmla="*/ 6671778 w 7799174"/>
              <a:gd name="connsiteY4" fmla="*/ 3232063 h 4085817"/>
              <a:gd name="connsiteX5" fmla="*/ 2206033 w 7799174"/>
              <a:gd name="connsiteY5" fmla="*/ 3464452 h 4085817"/>
              <a:gd name="connsiteX6" fmla="*/ 2291276 w 7799174"/>
              <a:gd name="connsiteY6" fmla="*/ 4085817 h 4085817"/>
              <a:gd name="connsiteX0" fmla="*/ 2433448 w 7941346"/>
              <a:gd name="connsiteY0" fmla="*/ 4091268 h 4091268"/>
              <a:gd name="connsiteX1" fmla="*/ 1554698 w 7941346"/>
              <a:gd name="connsiteY1" fmla="*/ 3519250 h 4091268"/>
              <a:gd name="connsiteX2" fmla="*/ 923967 w 7941346"/>
              <a:gd name="connsiteY2" fmla="*/ 419315 h 4091268"/>
              <a:gd name="connsiteX3" fmla="*/ 6832895 w 7941346"/>
              <a:gd name="connsiteY3" fmla="*/ 333467 h 4091268"/>
              <a:gd name="connsiteX4" fmla="*/ 6813950 w 7941346"/>
              <a:gd name="connsiteY4" fmla="*/ 3237514 h 4091268"/>
              <a:gd name="connsiteX5" fmla="*/ 2348205 w 7941346"/>
              <a:gd name="connsiteY5" fmla="*/ 3469903 h 4091268"/>
              <a:gd name="connsiteX6" fmla="*/ 2433448 w 7941346"/>
              <a:gd name="connsiteY6" fmla="*/ 4091268 h 4091268"/>
              <a:gd name="connsiteX0" fmla="*/ 2433448 w 7941346"/>
              <a:gd name="connsiteY0" fmla="*/ 4091268 h 4091268"/>
              <a:gd name="connsiteX1" fmla="*/ 1554698 w 7941346"/>
              <a:gd name="connsiteY1" fmla="*/ 3519250 h 4091268"/>
              <a:gd name="connsiteX2" fmla="*/ 923967 w 7941346"/>
              <a:gd name="connsiteY2" fmla="*/ 419315 h 4091268"/>
              <a:gd name="connsiteX3" fmla="*/ 6832895 w 7941346"/>
              <a:gd name="connsiteY3" fmla="*/ 333467 h 4091268"/>
              <a:gd name="connsiteX4" fmla="*/ 6813950 w 7941346"/>
              <a:gd name="connsiteY4" fmla="*/ 3237514 h 4091268"/>
              <a:gd name="connsiteX5" fmla="*/ 1984853 w 7941346"/>
              <a:gd name="connsiteY5" fmla="*/ 3483201 h 4091268"/>
              <a:gd name="connsiteX6" fmla="*/ 2433448 w 7941346"/>
              <a:gd name="connsiteY6" fmla="*/ 4091268 h 4091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41346" h="4091268">
                <a:moveTo>
                  <a:pt x="2433448" y="4091268"/>
                </a:moveTo>
                <a:lnTo>
                  <a:pt x="1554698" y="3519250"/>
                </a:lnTo>
                <a:cubicBezTo>
                  <a:pt x="-864705" y="2825821"/>
                  <a:pt x="44268" y="950279"/>
                  <a:pt x="923967" y="419315"/>
                </a:cubicBezTo>
                <a:cubicBezTo>
                  <a:pt x="1803666" y="-111649"/>
                  <a:pt x="5851231" y="-136233"/>
                  <a:pt x="6832895" y="333467"/>
                </a:cubicBezTo>
                <a:cubicBezTo>
                  <a:pt x="7814559" y="803167"/>
                  <a:pt x="8745304" y="2334128"/>
                  <a:pt x="6813950" y="3237514"/>
                </a:cubicBezTo>
                <a:cubicBezTo>
                  <a:pt x="6004394" y="3616182"/>
                  <a:pt x="3101596" y="3566519"/>
                  <a:pt x="1984853" y="3483201"/>
                </a:cubicBezTo>
                <a:lnTo>
                  <a:pt x="2433448" y="409126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912026" y="1815047"/>
            <a:ext cx="6202878" cy="2806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conductrice de car compte les passagers: il y en 20 à l’avant et 25 à l’arrière.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passagers y a-t-il dans le car ? </a:t>
            </a:r>
            <a:endParaRPr lang="fr-FR" sz="3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8" y="217880"/>
            <a:ext cx="8085273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Correction:</a:t>
            </a:r>
            <a:r>
              <a:rPr lang="fr-FR" dirty="0"/>
              <a:t> Je cherche en suivant les 4 étapes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de passagers au total.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45 passagers.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7644F5-318C-5017-0E74-A8F95217F2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E5A97-14A8-23FC-D814-F322809551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489E808-7B28-45F7-AB5C-EC9C0D0D3F6C}"/>
              </a:ext>
            </a:extLst>
          </p:cNvPr>
          <p:cNvSpPr txBox="1"/>
          <p:nvPr/>
        </p:nvSpPr>
        <p:spPr>
          <a:xfrm>
            <a:off x="3508499" y="4213600"/>
            <a:ext cx="2069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20 + 25 = …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2DD57DF-2C21-FEB7-84C1-6E49B4F49A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912C657-8C88-8374-FA89-6F26469A5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023472-69E4-D6E1-F9DA-872AC1606101}"/>
              </a:ext>
            </a:extLst>
          </p:cNvPr>
          <p:cNvSpPr/>
          <p:nvPr/>
        </p:nvSpPr>
        <p:spPr>
          <a:xfrm>
            <a:off x="5830784" y="2730282"/>
            <a:ext cx="3240000" cy="4314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Total </a:t>
            </a:r>
            <a:r>
              <a:rPr lang="fr-FR" sz="2800"/>
              <a:t>? </a:t>
            </a:r>
            <a:endParaRPr lang="fr-FR" sz="28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27DF395-93DB-D1E1-0D26-1216AA847AB0}"/>
              </a:ext>
            </a:extLst>
          </p:cNvPr>
          <p:cNvSpPr/>
          <p:nvPr/>
        </p:nvSpPr>
        <p:spPr>
          <a:xfrm>
            <a:off x="5830784" y="3161752"/>
            <a:ext cx="1606336" cy="43147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20 avant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500AB9C-04E9-22CB-16C8-51CC899F1760}"/>
              </a:ext>
            </a:extLst>
          </p:cNvPr>
          <p:cNvSpPr/>
          <p:nvPr/>
        </p:nvSpPr>
        <p:spPr>
          <a:xfrm>
            <a:off x="7437120" y="3159641"/>
            <a:ext cx="1633664" cy="43147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25 arrière</a:t>
            </a:r>
            <a:endParaRPr lang="fr-FR" sz="1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D165616-EF55-D4C7-3128-80896C06AB8E}"/>
              </a:ext>
            </a:extLst>
          </p:cNvPr>
          <p:cNvSpPr txBox="1"/>
          <p:nvPr/>
        </p:nvSpPr>
        <p:spPr>
          <a:xfrm>
            <a:off x="5178185" y="4204114"/>
            <a:ext cx="20693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45</a:t>
            </a:r>
          </a:p>
        </p:txBody>
      </p:sp>
    </p:spTree>
    <p:extLst>
      <p:ext uri="{BB962C8B-B14F-4D97-AF65-F5344CB8AC3E}">
        <p14:creationId xmlns:p14="http://schemas.microsoft.com/office/powerpoint/2010/main" val="384320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1" grpId="0"/>
      <p:bldP spid="16" grpId="0"/>
      <p:bldP spid="15" grpId="0" animBg="1"/>
      <p:bldP spid="25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BFDD71-4532-02B9-6F06-813AE2695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B50579-4A74-1FE5-013C-6BF1A9A6C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895AC564-687D-5C57-BC66-ED6D31C602A7}"/>
              </a:ext>
            </a:extLst>
          </p:cNvPr>
          <p:cNvSpPr/>
          <p:nvPr/>
        </p:nvSpPr>
        <p:spPr>
          <a:xfrm>
            <a:off x="173810" y="1537165"/>
            <a:ext cx="7295769" cy="3717223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  <a:gd name="connsiteX0" fmla="*/ 2291276 w 7799174"/>
              <a:gd name="connsiteY0" fmla="*/ 4085817 h 4085817"/>
              <a:gd name="connsiteX1" fmla="*/ 1663114 w 7799174"/>
              <a:gd name="connsiteY1" fmla="*/ 3420715 h 4085817"/>
              <a:gd name="connsiteX2" fmla="*/ 781795 w 7799174"/>
              <a:gd name="connsiteY2" fmla="*/ 413864 h 4085817"/>
              <a:gd name="connsiteX3" fmla="*/ 6690723 w 7799174"/>
              <a:gd name="connsiteY3" fmla="*/ 328016 h 4085817"/>
              <a:gd name="connsiteX4" fmla="*/ 6671778 w 7799174"/>
              <a:gd name="connsiteY4" fmla="*/ 3232063 h 4085817"/>
              <a:gd name="connsiteX5" fmla="*/ 2206033 w 7799174"/>
              <a:gd name="connsiteY5" fmla="*/ 3464452 h 4085817"/>
              <a:gd name="connsiteX6" fmla="*/ 2291276 w 7799174"/>
              <a:gd name="connsiteY6" fmla="*/ 4085817 h 4085817"/>
              <a:gd name="connsiteX0" fmla="*/ 2433448 w 7941346"/>
              <a:gd name="connsiteY0" fmla="*/ 4091268 h 4091268"/>
              <a:gd name="connsiteX1" fmla="*/ 1554698 w 7941346"/>
              <a:gd name="connsiteY1" fmla="*/ 3519250 h 4091268"/>
              <a:gd name="connsiteX2" fmla="*/ 923967 w 7941346"/>
              <a:gd name="connsiteY2" fmla="*/ 419315 h 4091268"/>
              <a:gd name="connsiteX3" fmla="*/ 6832895 w 7941346"/>
              <a:gd name="connsiteY3" fmla="*/ 333467 h 4091268"/>
              <a:gd name="connsiteX4" fmla="*/ 6813950 w 7941346"/>
              <a:gd name="connsiteY4" fmla="*/ 3237514 h 4091268"/>
              <a:gd name="connsiteX5" fmla="*/ 2348205 w 7941346"/>
              <a:gd name="connsiteY5" fmla="*/ 3469903 h 4091268"/>
              <a:gd name="connsiteX6" fmla="*/ 2433448 w 7941346"/>
              <a:gd name="connsiteY6" fmla="*/ 4091268 h 4091268"/>
              <a:gd name="connsiteX0" fmla="*/ 2433448 w 7941346"/>
              <a:gd name="connsiteY0" fmla="*/ 4091268 h 4091268"/>
              <a:gd name="connsiteX1" fmla="*/ 1554698 w 7941346"/>
              <a:gd name="connsiteY1" fmla="*/ 3519250 h 4091268"/>
              <a:gd name="connsiteX2" fmla="*/ 923967 w 7941346"/>
              <a:gd name="connsiteY2" fmla="*/ 419315 h 4091268"/>
              <a:gd name="connsiteX3" fmla="*/ 6832895 w 7941346"/>
              <a:gd name="connsiteY3" fmla="*/ 333467 h 4091268"/>
              <a:gd name="connsiteX4" fmla="*/ 6813950 w 7941346"/>
              <a:gd name="connsiteY4" fmla="*/ 3237514 h 4091268"/>
              <a:gd name="connsiteX5" fmla="*/ 1984853 w 7941346"/>
              <a:gd name="connsiteY5" fmla="*/ 3483201 h 4091268"/>
              <a:gd name="connsiteX6" fmla="*/ 2433448 w 7941346"/>
              <a:gd name="connsiteY6" fmla="*/ 4091268 h 4091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41346" h="4091268">
                <a:moveTo>
                  <a:pt x="2433448" y="4091268"/>
                </a:moveTo>
                <a:lnTo>
                  <a:pt x="1554698" y="3519250"/>
                </a:lnTo>
                <a:cubicBezTo>
                  <a:pt x="-864705" y="2825821"/>
                  <a:pt x="44268" y="950279"/>
                  <a:pt x="923967" y="419315"/>
                </a:cubicBezTo>
                <a:cubicBezTo>
                  <a:pt x="1803666" y="-111649"/>
                  <a:pt x="5851231" y="-136233"/>
                  <a:pt x="6832895" y="333467"/>
                </a:cubicBezTo>
                <a:cubicBezTo>
                  <a:pt x="7814559" y="803167"/>
                  <a:pt x="8745304" y="2334128"/>
                  <a:pt x="6813950" y="3237514"/>
                </a:cubicBezTo>
                <a:cubicBezTo>
                  <a:pt x="6004394" y="3616182"/>
                  <a:pt x="3101596" y="3566519"/>
                  <a:pt x="1984853" y="3483201"/>
                </a:cubicBezTo>
                <a:lnTo>
                  <a:pt x="2433448" y="409126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35FD48B-76C1-B544-289D-C8BF84E6CEB0}"/>
              </a:ext>
            </a:extLst>
          </p:cNvPr>
          <p:cNvSpPr txBox="1"/>
          <p:nvPr/>
        </p:nvSpPr>
        <p:spPr>
          <a:xfrm>
            <a:off x="912026" y="2019764"/>
            <a:ext cx="6202878" cy="2279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livreur a transporté 75 colis le matin et 18 colis l’après-midi.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colis a-t-il transportés dans la journée ? </a:t>
            </a:r>
            <a:endParaRPr lang="fr-FR" sz="3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E408664-DEBB-DBFA-7691-CEF8F54836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89" r="58844" b="32445"/>
          <a:stretch/>
        </p:blipFill>
        <p:spPr>
          <a:xfrm>
            <a:off x="6535948" y="4463516"/>
            <a:ext cx="2634343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12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B6FD7C-228E-9F11-F923-2B8DA3F70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203334-E01D-BBCC-A949-66472FBB0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Correction: </a:t>
            </a:r>
            <a:r>
              <a:rPr lang="fr-FR" dirty="0"/>
              <a:t>Je cherche en suivant les 4 étapes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27FE3E7-8BA7-C1E0-30E8-41F5031874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8E33E8BF-6918-68EE-FF8C-A7D88A3E1DB5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289514C0-8220-93BC-F4F6-0090E45ED8BC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8E59FBE-E034-0C7B-3A8A-27219D157224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75D4FBD4-768D-7B88-7B0B-4F0A0749B9F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2B5B0BE-B9A4-5B02-968B-EDF32078720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de colis au total.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66E74EF-C228-D8AC-3B55-71E82A068170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a transporté 83 colis.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CD4CBCF-ED68-1E18-45DD-544D169199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0C459CB1-DAC7-6FAA-DEEF-6CAE67D32BC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2664916-323E-9674-BC63-20913AF705E2}"/>
              </a:ext>
            </a:extLst>
          </p:cNvPr>
          <p:cNvSpPr txBox="1"/>
          <p:nvPr/>
        </p:nvSpPr>
        <p:spPr>
          <a:xfrm>
            <a:off x="3508499" y="421360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75 + 18 = …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D182544-8B60-0999-70DD-15E9C917291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655523E9-507B-5847-A871-C3ED007DFD62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BF3A258-46C0-C859-77A5-E9EC23DB47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CF9ACD6-2486-F2A2-C322-BE0052B320D6}"/>
              </a:ext>
            </a:extLst>
          </p:cNvPr>
          <p:cNvSpPr/>
          <p:nvPr/>
        </p:nvSpPr>
        <p:spPr>
          <a:xfrm>
            <a:off x="5830784" y="2730282"/>
            <a:ext cx="3240000" cy="4314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Total </a:t>
            </a:r>
            <a:r>
              <a:rPr lang="fr-FR" sz="2800"/>
              <a:t>? </a:t>
            </a:r>
            <a:endParaRPr lang="fr-FR" sz="28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A74685A-BC4A-967A-79E5-2A76BEEBA3F5}"/>
              </a:ext>
            </a:extLst>
          </p:cNvPr>
          <p:cNvSpPr/>
          <p:nvPr/>
        </p:nvSpPr>
        <p:spPr>
          <a:xfrm>
            <a:off x="5830784" y="3161752"/>
            <a:ext cx="1606336" cy="43147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75 matin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4073F0-B0F5-05A4-5392-7482D369FF19}"/>
              </a:ext>
            </a:extLst>
          </p:cNvPr>
          <p:cNvSpPr/>
          <p:nvPr/>
        </p:nvSpPr>
        <p:spPr>
          <a:xfrm>
            <a:off x="7437120" y="3159641"/>
            <a:ext cx="1633664" cy="43147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/>
              <a:t>18 après-midi</a:t>
            </a:r>
            <a:endParaRPr lang="fr-FR" sz="14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6CD0795-932F-407D-2E21-156E8FB7C9F8}"/>
              </a:ext>
            </a:extLst>
          </p:cNvPr>
          <p:cNvSpPr txBox="1"/>
          <p:nvPr/>
        </p:nvSpPr>
        <p:spPr>
          <a:xfrm>
            <a:off x="5178185" y="4204114"/>
            <a:ext cx="20693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83</a:t>
            </a:r>
          </a:p>
        </p:txBody>
      </p:sp>
    </p:spTree>
    <p:extLst>
      <p:ext uri="{BB962C8B-B14F-4D97-AF65-F5344CB8AC3E}">
        <p14:creationId xmlns:p14="http://schemas.microsoft.com/office/powerpoint/2010/main" val="91707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1" grpId="0"/>
      <p:bldP spid="16" grpId="0"/>
      <p:bldP spid="15" grpId="0" animBg="1"/>
      <p:bldP spid="25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3040</TotalTime>
  <Words>274</Words>
  <Application>Microsoft Office PowerPoint</Application>
  <PresentationFormat>Affichage à l'écran (4:3)</PresentationFormat>
  <Paragraphs>65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Je cherche en suivant les 4 étapes :</vt:lpstr>
      <vt:lpstr>Cherche la solution au problème :</vt:lpstr>
      <vt:lpstr>Correction: Je cherche en suivant les 4 étapes </vt:lpstr>
      <vt:lpstr>Cherche la solution au problème :</vt:lpstr>
      <vt:lpstr>Correction: Je cherche en suivant les 4 étapes </vt:lpstr>
      <vt:lpstr>Cherche la solution au problème :</vt:lpstr>
      <vt:lpstr>Correction: Je cherche en suivant les 4 étapes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94</cp:revision>
  <dcterms:created xsi:type="dcterms:W3CDTF">2023-02-07T14:55:57Z</dcterms:created>
  <dcterms:modified xsi:type="dcterms:W3CDTF">2026-06-26T14:57:24Z</dcterms:modified>
</cp:coreProperties>
</file>