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50" d="100"/>
          <a:sy n="50" d="100"/>
        </p:scale>
        <p:origin x="4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37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59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784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89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2021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823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00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7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894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76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61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72734-2D61-4472-BA1C-663560DC6B7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30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e 32">
            <a:extLst>
              <a:ext uri="{FF2B5EF4-FFF2-40B4-BE49-F238E27FC236}">
                <a16:creationId xmlns:a16="http://schemas.microsoft.com/office/drawing/2014/main" id="{1D4121D9-1AD4-A842-D1EA-5DE9B270C464}"/>
              </a:ext>
            </a:extLst>
          </p:cNvPr>
          <p:cNvGrpSpPr/>
          <p:nvPr/>
        </p:nvGrpSpPr>
        <p:grpSpPr>
          <a:xfrm>
            <a:off x="569952" y="320842"/>
            <a:ext cx="8616288" cy="5342022"/>
            <a:chOff x="569952" y="320842"/>
            <a:chExt cx="8616288" cy="5342022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8645C5A8-9118-D9A6-DEF5-930B5B67A2B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825EEF4-FAA9-9F8E-A9FD-0823B55C5C0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1026" name="Picture 2" descr="Image générée">
                <a:extLst>
                  <a:ext uri="{FF2B5EF4-FFF2-40B4-BE49-F238E27FC236}">
                    <a16:creationId xmlns:a16="http://schemas.microsoft.com/office/drawing/2014/main" id="{F94B825F-932F-31DF-7E9C-268CF5C7C3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4" descr="Image générée">
              <a:extLst>
                <a:ext uri="{FF2B5EF4-FFF2-40B4-BE49-F238E27FC236}">
                  <a16:creationId xmlns:a16="http://schemas.microsoft.com/office/drawing/2014/main" id="{A2608C7D-4FDA-8ADA-53C9-683705E6C8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92" b="6082"/>
            <a:stretch>
              <a:fillRect/>
            </a:stretch>
          </p:blipFill>
          <p:spPr bwMode="auto">
            <a:xfrm>
              <a:off x="719739" y="2281775"/>
              <a:ext cx="1104110" cy="138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Image générée">
              <a:extLst>
                <a:ext uri="{FF2B5EF4-FFF2-40B4-BE49-F238E27FC236}">
                  <a16:creationId xmlns:a16="http://schemas.microsoft.com/office/drawing/2014/main" id="{EE7B82A8-17E3-950F-EE8A-B02EFF278FD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92" b="6082"/>
            <a:stretch>
              <a:fillRect/>
            </a:stretch>
          </p:blipFill>
          <p:spPr bwMode="auto">
            <a:xfrm>
              <a:off x="8082130" y="2281775"/>
              <a:ext cx="1104110" cy="138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3463A08-FD75-8F7E-FFF5-46D602B74B6A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1ACA7DE0-AB84-DFC6-CC38-A3F43ABD01B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0" name="Picture 2" descr="Image générée">
                <a:extLst>
                  <a:ext uri="{FF2B5EF4-FFF2-40B4-BE49-F238E27FC236}">
                    <a16:creationId xmlns:a16="http://schemas.microsoft.com/office/drawing/2014/main" id="{A3718E64-62B1-3709-49AD-98554E3E08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13016A08-4673-6D9F-0E34-25ADAFAFB162}"/>
                </a:ext>
              </a:extLst>
            </p:cNvPr>
            <p:cNvGrpSpPr/>
            <p:nvPr/>
          </p:nvGrpSpPr>
          <p:grpSpPr>
            <a:xfrm>
              <a:off x="6210545" y="2281775"/>
              <a:ext cx="1287049" cy="1796930"/>
              <a:chOff x="2271755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517DF65C-A1F9-52CF-8065-E8BC84499538}"/>
                  </a:ext>
                </a:extLst>
              </p:cNvPr>
              <p:cNvSpPr txBox="1"/>
              <p:nvPr/>
            </p:nvSpPr>
            <p:spPr>
              <a:xfrm>
                <a:off x="2271755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4C3E5B38-F181-5062-B9DD-1EAB82F1BC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71755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F73FFC1F-0AB5-BF0D-21DC-F81F9CA1C4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C65F893-A72E-45F9-28C3-79D940AFCD43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train</a:t>
              </a: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13FC80CB-F11F-199A-8EE1-C312FABDE919}"/>
                </a:ext>
              </a:extLst>
            </p:cNvPr>
            <p:cNvSpPr/>
            <p:nvPr/>
          </p:nvSpPr>
          <p:spPr>
            <a:xfrm>
              <a:off x="762457" y="4635667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A33CF66B-C9A8-4E27-52E3-83C4E48AFE94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9ED328F1-7084-F474-AE56-77050A51C33E}"/>
                </a:ext>
              </a:extLst>
            </p:cNvPr>
            <p:cNvCxnSpPr>
              <a:stCxn id="26" idx="6"/>
              <a:endCxn id="27" idx="2"/>
            </p:cNvCxnSpPr>
            <p:nvPr/>
          </p:nvCxnSpPr>
          <p:spPr>
            <a:xfrm>
              <a:off x="1781131" y="5145004"/>
              <a:ext cx="6366827" cy="852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2FF448E-93A8-5CA2-AAE2-8F9FFBACCB74}"/>
                </a:ext>
              </a:extLst>
            </p:cNvPr>
            <p:cNvSpPr/>
            <p:nvPr/>
          </p:nvSpPr>
          <p:spPr>
            <a:xfrm>
              <a:off x="2544354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7E3356F-F9AA-DE9D-02EA-4FC5ACF87D07}"/>
                </a:ext>
              </a:extLst>
            </p:cNvPr>
            <p:cNvSpPr/>
            <p:nvPr/>
          </p:nvSpPr>
          <p:spPr>
            <a:xfrm>
              <a:off x="4424302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21446C5-C01C-BE4F-D837-DB33C49FB416}"/>
                </a:ext>
              </a:extLst>
            </p:cNvPr>
            <p:cNvSpPr/>
            <p:nvPr/>
          </p:nvSpPr>
          <p:spPr>
            <a:xfrm>
              <a:off x="6304250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847098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47</TotalTime>
  <Words>10</Words>
  <Application>Microsoft Office PowerPoint</Application>
  <PresentationFormat>Format A4 (210 x 297 mm)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secretariat</cp:lastModifiedBy>
  <cp:revision>5</cp:revision>
  <dcterms:created xsi:type="dcterms:W3CDTF">2025-07-19T06:23:57Z</dcterms:created>
  <dcterms:modified xsi:type="dcterms:W3CDTF">2026-06-26T16:29:00Z</dcterms:modified>
</cp:coreProperties>
</file>