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959923" y="3055491"/>
              <a:ext cx="522415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et identifier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un nombre écrit en lettres.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6530E-98D1-46CC-A695-13CFE4D63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32E8A6-EEB4-6AB1-3B44-50DF00441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B11913-5A3D-8964-9B06-54CCD106D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B11F64-C094-B36D-C97A-01B4D3F65A07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trois-mille-dix-sept</a:t>
            </a:r>
          </a:p>
        </p:txBody>
      </p:sp>
    </p:spTree>
    <p:extLst>
      <p:ext uri="{BB962C8B-B14F-4D97-AF65-F5344CB8AC3E}">
        <p14:creationId xmlns:p14="http://schemas.microsoft.com/office/powerpoint/2010/main" val="1225360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AF2A6-B605-285A-36FD-8FE3970B4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96E83C-7425-070F-3676-B1B9A7BCA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0062E7-01BA-0AAF-75DC-888BDDEB48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554FBD7-5689-4D0D-B666-D6ED5ECA96C5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3 017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A293A5-8B9A-ACE9-F571-31BB1E62ECA9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trois-mille-dix-sept</a:t>
            </a:r>
          </a:p>
          <a:p>
            <a:pPr algn="ctr"/>
            <a:endParaRPr lang="fr-FR" sz="48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B2D7FAB-6696-FE31-439D-0870EAE3CE0C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319D3A-BF48-B00D-6D36-85970DD4F54F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F02B22-FA69-0C31-0E47-2D4A9BF3C0ED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E47C276-2419-15D4-3206-7AFF9E79B86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B244AE-D905-7158-5E9F-4E23FE71D8C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B66D088-6CC7-F3EA-ABE2-2D1184CEBEC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540073B-147A-D3F4-8BF4-40B1A1C47CF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3F70CEE-21C0-8B00-D9D5-A3B4D6B1E1D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36FC227-0F29-65F8-C3A4-858E20F438D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59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4185E-2A56-57FA-DFAD-D761341A2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DBE4C5-D334-48D0-42E3-26FA34015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9D7C0E-A172-4F2F-A7E8-7837FE6EF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93CCBBB-F2F5-640C-01D5-8A0799CE4779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quatre-mille-cent-quatre</a:t>
            </a:r>
          </a:p>
        </p:txBody>
      </p:sp>
    </p:spTree>
    <p:extLst>
      <p:ext uri="{BB962C8B-B14F-4D97-AF65-F5344CB8AC3E}">
        <p14:creationId xmlns:p14="http://schemas.microsoft.com/office/powerpoint/2010/main" val="505605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CEE27-DC87-D3AA-CB48-279F06EAF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A3626-DE62-AC0E-7561-A896C831B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AD2156-D4E1-C041-32EA-07A2C4CA18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C68EE28-6641-15E8-F83E-40691C428D42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4 104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6FCE16-7319-F7EC-E046-D6248A3A8DF1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quatre-mille-cent-quatre</a:t>
            </a:r>
          </a:p>
          <a:p>
            <a:pPr algn="ctr"/>
            <a:endParaRPr lang="fr-FR" sz="48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41D83FE-238B-68D1-52AC-A9A9FCA6C322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4994250-CE1D-CAF7-C8DA-3C2F1F76430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AEEC8DD-9F5B-6C13-742C-6C8C98974CB9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F67D04D-3385-ACFF-C092-7A160A79C218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1B813F5-1D03-F949-D049-70391B6F543E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C1583B-7337-4495-4482-D47259D7CBF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E51368-C3A8-536C-6F3E-BDD9F930D12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76CE686-B272-6E69-F07F-7A96B92A115D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26E6ED7-C97D-BDB4-A867-EB6D7B13B2B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17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E32C9-B5AD-BC67-785D-92A315324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B017DF-E745-2BFC-FF87-02E873400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7BDA72-2FE2-A75B-DB55-B39105A62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88CA2B-8755-A4C5-DFD3-710B280B91C5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huit-mille-cinq</a:t>
            </a:r>
          </a:p>
        </p:txBody>
      </p:sp>
    </p:spTree>
    <p:extLst>
      <p:ext uri="{BB962C8B-B14F-4D97-AF65-F5344CB8AC3E}">
        <p14:creationId xmlns:p14="http://schemas.microsoft.com/office/powerpoint/2010/main" val="677483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451B2-71BA-641B-7F8C-6E9BE8FDA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81A0E3-A76B-0BBF-DB3F-94B69687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8EDECB-6FFD-2AFB-F46A-65B93BE564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34ABEB4-C5A6-D7B0-CA6E-7EB483EDE638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8 005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811FF6A-F6E2-3ECB-EEE8-4B7134C56239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huit-mille-cinq</a:t>
            </a:r>
          </a:p>
          <a:p>
            <a:pPr algn="ctr"/>
            <a:endParaRPr lang="fr-FR" sz="48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EAA956E-3D10-2582-A197-CAA0CECE2A85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922A8C9-EC96-7D26-7A0F-768305DE1C4F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FCA3A5-E9A1-2D4E-6B18-9531010A536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842E6E7-A246-176B-80B6-B3CC7F674D6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C80E9E7-31C9-A3CA-BAA2-62F33E69CEA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F825F08-EF42-EB7E-A7B3-6DF5296910C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738A49-06E3-8E89-B6DA-2E7313D3151E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DFCE104-4665-0746-E12F-4C3435512D84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A5AB8E0-6C4B-4EA7-7E92-489E0F26775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18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E7B97-060E-3BBD-3E15-09764CC5B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EDC66-C3C2-0C79-BDDC-E0A74B0BB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D78CD8-6F4C-BA89-3232-C14A511314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000807-280B-EA7A-DA12-AA51DBB4803C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mille-vingt-sept</a:t>
            </a:r>
          </a:p>
        </p:txBody>
      </p:sp>
    </p:spTree>
    <p:extLst>
      <p:ext uri="{BB962C8B-B14F-4D97-AF65-F5344CB8AC3E}">
        <p14:creationId xmlns:p14="http://schemas.microsoft.com/office/powerpoint/2010/main" val="145794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D1793-D8B4-0CD3-7F74-E102A060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F50ECF-6151-3A60-26F3-34FD2E2A1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E20EFE-7D98-7437-8AF0-F777948E9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69C4BBE-442B-AF96-1A38-CC004527E38C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1 027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79642D-F03A-81B3-28EC-AF2AE02B8178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mille-vingt-sept</a:t>
            </a:r>
          </a:p>
          <a:p>
            <a:pPr algn="ctr"/>
            <a:endParaRPr lang="fr-FR" sz="48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0DC225B-FD33-A937-F8DB-A23D8FC9A6B8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33D301-95F4-0591-F62E-2D57A25D480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8586F3C-E530-0A0C-5D6F-F56D85E32C46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4CD2A78-3287-4A3E-00E6-47E06B2BD79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AFA664-4714-BA39-A650-2F761AF2B092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8C00C57-FDB0-9665-33F5-311AD41ED439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F48BBBE-EEE5-8A54-22F3-552A12CEA36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2127B17-B853-2C0A-3F24-26262EF46EB6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C496464-5300-FCC6-D147-DAC490E08BF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69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312639D-F142-85AC-5D39-C546019413E5}"/>
              </a:ext>
            </a:extLst>
          </p:cNvPr>
          <p:cNvSpPr txBox="1"/>
          <p:nvPr/>
        </p:nvSpPr>
        <p:spPr>
          <a:xfrm>
            <a:off x="2309421" y="2162075"/>
            <a:ext cx="4445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mille-soixante-douze</a:t>
            </a:r>
          </a:p>
        </p:txBody>
      </p:sp>
    </p:spTree>
    <p:extLst>
      <p:ext uri="{BB962C8B-B14F-4D97-AF65-F5344CB8AC3E}">
        <p14:creationId xmlns:p14="http://schemas.microsoft.com/office/powerpoint/2010/main" val="215174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A79D70-C9B1-5999-7356-4784B9B79A3D}"/>
              </a:ext>
            </a:extLst>
          </p:cNvPr>
          <p:cNvSpPr txBox="1"/>
          <p:nvPr/>
        </p:nvSpPr>
        <p:spPr>
          <a:xfrm>
            <a:off x="2694743" y="3908381"/>
            <a:ext cx="3674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>
                <a:solidFill>
                  <a:srgbClr val="C00000"/>
                </a:solidFill>
                <a:sym typeface="Webdings" panose="05030102010509060703" pitchFamily="18" charset="2"/>
              </a:rPr>
              <a:t>1 072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EA0F57-76A0-2E56-F30C-277CCECE908F}"/>
              </a:ext>
            </a:extLst>
          </p:cNvPr>
          <p:cNvSpPr txBox="1"/>
          <p:nvPr/>
        </p:nvSpPr>
        <p:spPr>
          <a:xfrm>
            <a:off x="2309421" y="2162075"/>
            <a:ext cx="4445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mille-soixante-douze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2A7C10E-19F5-F96A-761A-1DB101351CE7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BBC1AF-2DE1-CF4D-26F9-57E5F1DEE1F6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2DDF3B-0F93-EDE6-9F5B-9EFF63EF0B7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89D6DBB-6012-8009-7CBF-38C7CE224FFF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974511-A000-971E-E6C6-7983FF24CDAD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9033DE-4E6C-395A-7AB4-85AFCBF44BBD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35AE3C5-27A4-561C-A1D4-A332968232AF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2FB52B-46F5-56BC-6DDB-42E3CDF9DFF4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75D72B2-549C-0B16-2306-BD810ADB58B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75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312639D-F142-85AC-5D39-C546019413E5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deux-mille-cent-</a:t>
            </a:r>
          </a:p>
          <a:p>
            <a:pPr algn="ctr"/>
            <a:r>
              <a:rPr lang="fr-FR" sz="4800" dirty="0"/>
              <a:t>quatre-vingt-deux</a:t>
            </a:r>
          </a:p>
        </p:txBody>
      </p:sp>
    </p:spTree>
    <p:extLst>
      <p:ext uri="{BB962C8B-B14F-4D97-AF65-F5344CB8AC3E}">
        <p14:creationId xmlns:p14="http://schemas.microsoft.com/office/powerpoint/2010/main" val="3732051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A79D70-C9B1-5999-7356-4784B9B79A3D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2 182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077F3F-944C-FD4C-261A-29C896BC77CC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deux-mille-cent-</a:t>
            </a:r>
          </a:p>
          <a:p>
            <a:pPr algn="ctr"/>
            <a:r>
              <a:rPr lang="fr-FR" sz="4800" dirty="0"/>
              <a:t>quatre-vingt-deux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655F47A-4A79-A2C6-D998-502F3D50CDE2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0DBF8A7-1ED3-814E-3958-FC5A405DFBF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7B5D9D-96D8-83EC-BD88-1FE860D080C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207A52-59E7-2B07-BDE3-E0530AC3830A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D9BE958-C250-493D-06B0-BE98EDA097A0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5ECEF21-988B-9FFB-E1D4-63E75371E8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21872B-21ED-7866-9D30-6FBFEBDF794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DAAB48D-AD75-5715-61A1-EAD81FF9B80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5D48DFC-52C1-55DB-C3FB-4E26953B795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089C9-BBC3-C2B1-5DC0-BFF626D0A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DA9E9C-6DCD-2AB5-D835-2BAE710A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16E2F5-327F-7AC6-12D6-97A6603C7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A721433-51EE-0CB8-E844-ECE67E7F660F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cinq-mille-six-cent-</a:t>
            </a:r>
          </a:p>
          <a:p>
            <a:pPr algn="ctr"/>
            <a:r>
              <a:rPr lang="fr-FR" sz="4800" dirty="0"/>
              <a:t>vingt-deux</a:t>
            </a:r>
          </a:p>
        </p:txBody>
      </p:sp>
    </p:spTree>
    <p:extLst>
      <p:ext uri="{BB962C8B-B14F-4D97-AF65-F5344CB8AC3E}">
        <p14:creationId xmlns:p14="http://schemas.microsoft.com/office/powerpoint/2010/main" val="248421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49F67-AE03-735F-4EA4-86BB9EDD4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0E7A34-6F8A-8220-2C50-76BABED51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3BE794-F866-843B-8068-2BAD48173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C8E5D74-F7D7-DCF9-0D49-21A9165F0A1E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5 622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E84337C-3044-CA1B-1BBA-4A72DFF5C945}"/>
              </a:ext>
            </a:extLst>
          </p:cNvPr>
          <p:cNvSpPr txBox="1"/>
          <p:nvPr/>
        </p:nvSpPr>
        <p:spPr>
          <a:xfrm>
            <a:off x="880472" y="2518335"/>
            <a:ext cx="7491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cinq-mille-six-cent-</a:t>
            </a:r>
          </a:p>
          <a:p>
            <a:pPr algn="ctr"/>
            <a:r>
              <a:rPr lang="fr-FR" sz="4800" dirty="0"/>
              <a:t>vingt-deux</a:t>
            </a:r>
          </a:p>
          <a:p>
            <a:pPr algn="ctr"/>
            <a:r>
              <a:rPr lang="fr-FR" sz="4800" dirty="0"/>
              <a:t>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1F6F593-C10C-FDEA-0758-2A2F23B6644C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DDE02F6-2018-1BD6-3FBB-0D67613F6B8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1ADABAA-3971-B3F2-36B9-C68D6B8D0D02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34899D-1F2D-5BF6-8B34-F2450D84BC2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9EE891-BC57-EFDC-1F96-89FD36A1F9D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4BD157-CB85-CC82-D223-F10C2CA85FAB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CA493B-571D-1DB1-B1B0-5A2F71C8B00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8D3081B-23EE-3089-EADD-40724B5F5E6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8ACD95F-E429-2B3E-076E-A72283AE7543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3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8B74C-4F1B-B4B0-AC61-D6DFE10AF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8C3398-DD56-7992-3D04-7A0FC7FC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C8B2D3-1F69-9618-A896-959F5B122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7D737B-D218-47D6-9EE9-FDF539B81510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neuf-mille-trois-cents</a:t>
            </a:r>
          </a:p>
        </p:txBody>
      </p:sp>
    </p:spTree>
    <p:extLst>
      <p:ext uri="{BB962C8B-B14F-4D97-AF65-F5344CB8AC3E}">
        <p14:creationId xmlns:p14="http://schemas.microsoft.com/office/powerpoint/2010/main" val="198805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10E70-0103-2984-7A56-BDC382E9D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7108ED-F494-95C6-65E0-36C2F3679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881B41-BB1A-8514-001F-8F522BBC1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02E5DC0-B846-0212-584F-27FFB2FF6408}"/>
              </a:ext>
            </a:extLst>
          </p:cNvPr>
          <p:cNvSpPr txBox="1"/>
          <p:nvPr/>
        </p:nvSpPr>
        <p:spPr>
          <a:xfrm>
            <a:off x="2283263" y="4022681"/>
            <a:ext cx="449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9 300</a:t>
            </a:r>
            <a:endParaRPr lang="fr-FR" sz="11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15F9B2A-0260-4F97-BE88-2BAD7FFCE36E}"/>
              </a:ext>
            </a:extLst>
          </p:cNvPr>
          <p:cNvSpPr txBox="1"/>
          <p:nvPr/>
        </p:nvSpPr>
        <p:spPr>
          <a:xfrm>
            <a:off x="880472" y="2518335"/>
            <a:ext cx="7491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neuf-mille-trois-cents</a:t>
            </a:r>
          </a:p>
          <a:p>
            <a:pPr algn="ctr"/>
            <a:endParaRPr lang="fr-FR" sz="48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1768389-B6EB-30B3-4129-51E2CD397170}"/>
              </a:ext>
            </a:extLst>
          </p:cNvPr>
          <p:cNvGrpSpPr/>
          <p:nvPr/>
        </p:nvGrpSpPr>
        <p:grpSpPr>
          <a:xfrm>
            <a:off x="3585312" y="5285356"/>
            <a:ext cx="1973375" cy="946498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59AE7A-465D-35DA-873E-4107D9C05C3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F3E77C-405E-2389-FFEA-785EB3BCB1C1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67C72A2-535A-A7C8-16D5-0793890DA94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9BDE6A9-AA87-24F5-9F89-AE584AFB5934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4A51079-8D8D-0834-227A-2FB2BEB08B5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5E35A5-25DE-B06A-65E7-C10E8F026D1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E54E5CE-1890-D9BA-C930-CC08D9CA394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DC646B9-C631-3556-E98B-828F761D68FC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90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222</TotalTime>
  <Words>169</Words>
  <Application>Microsoft Office PowerPoint</Application>
  <PresentationFormat>Affichage à l'écran (4:3)</PresentationFormat>
  <Paragraphs>127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2026-06-26T14:17:18Z</dcterms:modified>
</cp:coreProperties>
</file>