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2" r:id="rId2"/>
    <p:sldId id="257" r:id="rId3"/>
    <p:sldId id="258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02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26/06/2026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83CD57-4A8C-9389-2A06-2FC10D08833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1837093" y="2593826"/>
              <a:ext cx="5469814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poser et calculer 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     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une addition.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Je sais additionner en ligne.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1930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72094-2EC4-F021-891A-AF708754A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FCA2F02-B70D-9841-1BD5-5E3465B0A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557" y="370138"/>
            <a:ext cx="1992575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1148569-C89D-D502-A8CD-91115E483E26}"/>
              </a:ext>
            </a:extLst>
          </p:cNvPr>
          <p:cNvSpPr txBox="1"/>
          <p:nvPr/>
        </p:nvSpPr>
        <p:spPr>
          <a:xfrm>
            <a:off x="2224941" y="645524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57 + 65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2F679EE-FE65-F753-2813-01636510432B}"/>
              </a:ext>
            </a:extLst>
          </p:cNvPr>
          <p:cNvSpPr txBox="1"/>
          <p:nvPr/>
        </p:nvSpPr>
        <p:spPr>
          <a:xfrm>
            <a:off x="1853768" y="1956681"/>
            <a:ext cx="5908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+ 7 + 60 + 5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9221251-03E6-1D8D-6D88-A168CAD9D56B}"/>
              </a:ext>
            </a:extLst>
          </p:cNvPr>
          <p:cNvSpPr txBox="1"/>
          <p:nvPr/>
        </p:nvSpPr>
        <p:spPr>
          <a:xfrm>
            <a:off x="3881843" y="3542249"/>
            <a:ext cx="1067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110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9AC6A4B-8272-DB25-7882-4E738F5226E4}"/>
              </a:ext>
            </a:extLst>
          </p:cNvPr>
          <p:cNvSpPr txBox="1"/>
          <p:nvPr/>
        </p:nvSpPr>
        <p:spPr>
          <a:xfrm>
            <a:off x="4429548" y="4908987"/>
            <a:ext cx="114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122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80A9083E-5919-CE94-4406-3E8F497395C8}"/>
              </a:ext>
            </a:extLst>
          </p:cNvPr>
          <p:cNvGrpSpPr/>
          <p:nvPr/>
        </p:nvGrpSpPr>
        <p:grpSpPr>
          <a:xfrm>
            <a:off x="4486163" y="2581514"/>
            <a:ext cx="1640317" cy="1025533"/>
            <a:chOff x="6008243" y="4960698"/>
            <a:chExt cx="1499958" cy="761166"/>
          </a:xfrm>
        </p:grpSpPr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888B4CBA-E0A1-9FDD-CDAC-26959472B7F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50B76404-B2FB-CBC7-96AD-02933BF1909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4D08B651-3694-00BA-BBA3-472161B8EA98}"/>
              </a:ext>
            </a:extLst>
          </p:cNvPr>
          <p:cNvGrpSpPr/>
          <p:nvPr/>
        </p:nvGrpSpPr>
        <p:grpSpPr>
          <a:xfrm>
            <a:off x="3658516" y="2596176"/>
            <a:ext cx="1721428" cy="1025533"/>
            <a:chOff x="6008243" y="4960698"/>
            <a:chExt cx="1499958" cy="761166"/>
          </a:xfrm>
        </p:grpSpPr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A37DE38F-A7F4-9830-F109-84D727AAD9D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1CB59426-8C2A-48AE-2671-CD1CD5DD10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7B38BD90-60ED-50B9-5704-DA364672FC9F}"/>
              </a:ext>
            </a:extLst>
          </p:cNvPr>
          <p:cNvGrpSpPr/>
          <p:nvPr/>
        </p:nvGrpSpPr>
        <p:grpSpPr>
          <a:xfrm>
            <a:off x="4376045" y="4206076"/>
            <a:ext cx="1250725" cy="713107"/>
            <a:chOff x="6008243" y="4960698"/>
            <a:chExt cx="1499958" cy="761166"/>
          </a:xfrm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6D0DFDA-3E22-9098-D82A-7ECF04FDED9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A6023069-8323-251C-53F6-44245551363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3FB90E74-9C62-331A-D827-FC64B7B8A6CC}"/>
              </a:ext>
            </a:extLst>
          </p:cNvPr>
          <p:cNvSpPr txBox="1"/>
          <p:nvPr/>
        </p:nvSpPr>
        <p:spPr>
          <a:xfrm>
            <a:off x="4767956" y="3534129"/>
            <a:ext cx="114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+ 12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6B759FB5-958B-2CC1-E70D-C0E8DA89DD7C}"/>
              </a:ext>
            </a:extLst>
          </p:cNvPr>
          <p:cNvSpPr txBox="1">
            <a:spLocks/>
          </p:cNvSpPr>
          <p:nvPr/>
        </p:nvSpPr>
        <p:spPr>
          <a:xfrm>
            <a:off x="8515350" y="6490151"/>
            <a:ext cx="594360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2/3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E65A4F1E-E476-4E5D-B6D3-C7040C78F300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033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C7FEE-CB12-5BE6-47B8-BB13CB58E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19627C4-E0AA-8CF7-B0A5-98701CC6A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911" y="438919"/>
            <a:ext cx="7969439" cy="830499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Recopie et calcule en posant l’opération, puis en ligne.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1E4B7B-CB2D-69A8-453F-BB1C5C89CAD2}"/>
              </a:ext>
            </a:extLst>
          </p:cNvPr>
          <p:cNvSpPr txBox="1"/>
          <p:nvPr/>
        </p:nvSpPr>
        <p:spPr>
          <a:xfrm>
            <a:off x="2240181" y="1454232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85 + 78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79B90492-D0A1-7BC9-2E4A-304B7FAEDFEB}"/>
              </a:ext>
            </a:extLst>
          </p:cNvPr>
          <p:cNvSpPr txBox="1">
            <a:spLocks/>
          </p:cNvSpPr>
          <p:nvPr/>
        </p:nvSpPr>
        <p:spPr>
          <a:xfrm>
            <a:off x="8515350" y="6490151"/>
            <a:ext cx="594360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3/3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81D13461-04DE-9E66-D480-97249AF27CE6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535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503EF-AEFE-8329-8E2F-1795E9C30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5093CC3-1AB3-53C5-72E7-C1E0371F4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558" y="370138"/>
            <a:ext cx="2006221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6B68BC1-85D7-C163-936A-355E4AE1EC1B}"/>
              </a:ext>
            </a:extLst>
          </p:cNvPr>
          <p:cNvSpPr txBox="1"/>
          <p:nvPr/>
        </p:nvSpPr>
        <p:spPr>
          <a:xfrm>
            <a:off x="2224941" y="645524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85 + 78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6647517-0585-40C7-9CBA-883ED18C5203}"/>
              </a:ext>
            </a:extLst>
          </p:cNvPr>
          <p:cNvGrpSpPr/>
          <p:nvPr/>
        </p:nvGrpSpPr>
        <p:grpSpPr>
          <a:xfrm>
            <a:off x="3243650" y="2112598"/>
            <a:ext cx="2656699" cy="2741341"/>
            <a:chOff x="240526" y="3979499"/>
            <a:chExt cx="2216890" cy="22875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C4D0DBB-0EEB-123D-9FC8-5339314B03F5}"/>
                </a:ext>
              </a:extLst>
            </p:cNvPr>
            <p:cNvSpPr/>
            <p:nvPr/>
          </p:nvSpPr>
          <p:spPr>
            <a:xfrm>
              <a:off x="989976" y="397949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C00000"/>
                  </a:solidFill>
                </a:rPr>
                <a:t>8</a:t>
              </a:r>
              <a:endParaRPr lang="fr-FR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1A35BED-152C-1182-3F91-B189DC3CD361}"/>
                </a:ext>
              </a:extLst>
            </p:cNvPr>
            <p:cNvSpPr/>
            <p:nvPr/>
          </p:nvSpPr>
          <p:spPr>
            <a:xfrm>
              <a:off x="1736617" y="397949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0070C0"/>
                  </a:solidFill>
                </a:rPr>
                <a:t>5</a:t>
              </a:r>
              <a:endParaRPr lang="fr-FR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ECA626C-D1E4-E931-4BCF-CA033A504842}"/>
                </a:ext>
              </a:extLst>
            </p:cNvPr>
            <p:cNvSpPr/>
            <p:nvPr/>
          </p:nvSpPr>
          <p:spPr>
            <a:xfrm>
              <a:off x="987948" y="4751466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C00000"/>
                  </a:solidFill>
                </a:rPr>
                <a:t>7</a:t>
              </a:r>
              <a:endParaRPr lang="fr-FR" dirty="0">
                <a:solidFill>
                  <a:srgbClr val="C0000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6CF876-CBB4-D31F-7A06-5AAA1AAE267F}"/>
                </a:ext>
              </a:extLst>
            </p:cNvPr>
            <p:cNvSpPr/>
            <p:nvPr/>
          </p:nvSpPr>
          <p:spPr>
            <a:xfrm>
              <a:off x="1736617" y="4757182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0070C0"/>
                  </a:solidFill>
                </a:rPr>
                <a:t>8</a:t>
              </a:r>
              <a:endParaRPr lang="fr-FR" dirty="0">
                <a:solidFill>
                  <a:srgbClr val="0070C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AE7233B-6203-9249-29ED-CC6DCA4ADC3B}"/>
                </a:ext>
              </a:extLst>
            </p:cNvPr>
            <p:cNvSpPr/>
            <p:nvPr/>
          </p:nvSpPr>
          <p:spPr>
            <a:xfrm>
              <a:off x="244698" y="4751023"/>
              <a:ext cx="720799" cy="7592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chemeClr val="tx1"/>
                  </a:solidFill>
                </a:rPr>
                <a:t>+</a:t>
              </a:r>
            </a:p>
          </p:txBody>
        </p: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CDDF6238-8F72-5D6E-145B-D7498CEAA595}"/>
                </a:ext>
              </a:extLst>
            </p:cNvPr>
            <p:cNvCxnSpPr/>
            <p:nvPr/>
          </p:nvCxnSpPr>
          <p:spPr>
            <a:xfrm>
              <a:off x="240526" y="5510301"/>
              <a:ext cx="221689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15F3171-72C5-B543-5E40-0804BC021332}"/>
                </a:ext>
              </a:extLst>
            </p:cNvPr>
            <p:cNvSpPr/>
            <p:nvPr/>
          </p:nvSpPr>
          <p:spPr>
            <a:xfrm>
              <a:off x="974034" y="5541082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fr-FR" sz="2800" dirty="0">
                  <a:solidFill>
                    <a:srgbClr val="C00000"/>
                  </a:solidFill>
                </a:rPr>
                <a:t>...</a:t>
              </a:r>
              <a:endParaRPr lang="fr-FR" sz="1400" dirty="0">
                <a:solidFill>
                  <a:srgbClr val="C00000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23DEAC-E057-0A4C-3960-D31E9FAFAE4D}"/>
                </a:ext>
              </a:extLst>
            </p:cNvPr>
            <p:cNvSpPr/>
            <p:nvPr/>
          </p:nvSpPr>
          <p:spPr>
            <a:xfrm>
              <a:off x="1736617" y="554701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fr-FR" sz="2800" dirty="0">
                  <a:solidFill>
                    <a:srgbClr val="0070C0"/>
                  </a:solidFill>
                </a:rPr>
                <a:t>...</a:t>
              </a:r>
              <a:endParaRPr lang="fr-FR" sz="1200" dirty="0">
                <a:solidFill>
                  <a:srgbClr val="0070C0"/>
                </a:solidFill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A856840D-48C6-A850-37CB-A71368483A8E}"/>
              </a:ext>
            </a:extLst>
          </p:cNvPr>
          <p:cNvSpPr/>
          <p:nvPr/>
        </p:nvSpPr>
        <p:spPr>
          <a:xfrm>
            <a:off x="5034666" y="3991098"/>
            <a:ext cx="863798" cy="8628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3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2B92696-B347-B51C-3C9E-270E32C26FE3}"/>
              </a:ext>
            </a:extLst>
          </p:cNvPr>
          <p:cNvSpPr/>
          <p:nvPr/>
        </p:nvSpPr>
        <p:spPr>
          <a:xfrm>
            <a:off x="4448027" y="1996848"/>
            <a:ext cx="213101" cy="3136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1</a:t>
            </a:r>
            <a:endParaRPr lang="fr-FR" sz="1400" dirty="0">
              <a:solidFill>
                <a:srgbClr val="C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A83ACEB-BAC9-54B1-5CD5-E910BC378D71}"/>
              </a:ext>
            </a:extLst>
          </p:cNvPr>
          <p:cNvSpPr/>
          <p:nvPr/>
        </p:nvSpPr>
        <p:spPr>
          <a:xfrm>
            <a:off x="3571819" y="3983982"/>
            <a:ext cx="1406160" cy="8628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  1 6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F0571572-27A1-1AD5-6117-320B6E5DDAF8}"/>
              </a:ext>
            </a:extLst>
          </p:cNvPr>
          <p:cNvSpPr txBox="1">
            <a:spLocks/>
          </p:cNvSpPr>
          <p:nvPr/>
        </p:nvSpPr>
        <p:spPr>
          <a:xfrm>
            <a:off x="8515350" y="6490151"/>
            <a:ext cx="594360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3/3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DEA08AB1-4CB8-D434-1F5F-53C56BF77DF7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521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9F1F7-24E2-7B22-DE57-20EB139ED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7951ECE-30B1-B42A-88ED-9FB390456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858" y="357032"/>
            <a:ext cx="1950360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4015A94-407E-D809-605C-480DE379D074}"/>
              </a:ext>
            </a:extLst>
          </p:cNvPr>
          <p:cNvSpPr txBox="1"/>
          <p:nvPr/>
        </p:nvSpPr>
        <p:spPr>
          <a:xfrm>
            <a:off x="2224941" y="645524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85 + 78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B47F2E0-FEFE-F99D-1671-33D0443B719B}"/>
              </a:ext>
            </a:extLst>
          </p:cNvPr>
          <p:cNvSpPr txBox="1"/>
          <p:nvPr/>
        </p:nvSpPr>
        <p:spPr>
          <a:xfrm>
            <a:off x="1853768" y="1956681"/>
            <a:ext cx="5908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80 + 5 + 70 + 8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72B0135-3551-4FBF-A38D-5F82BB61334B}"/>
              </a:ext>
            </a:extLst>
          </p:cNvPr>
          <p:cNvSpPr txBox="1"/>
          <p:nvPr/>
        </p:nvSpPr>
        <p:spPr>
          <a:xfrm>
            <a:off x="3881843" y="3542249"/>
            <a:ext cx="1067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150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A323A9C-2133-7302-FBA6-CE2D3A7B699C}"/>
              </a:ext>
            </a:extLst>
          </p:cNvPr>
          <p:cNvSpPr txBox="1"/>
          <p:nvPr/>
        </p:nvSpPr>
        <p:spPr>
          <a:xfrm>
            <a:off x="4429548" y="4908987"/>
            <a:ext cx="114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163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4DDEEC20-FE89-7A43-021C-8AEF038CD1BF}"/>
              </a:ext>
            </a:extLst>
          </p:cNvPr>
          <p:cNvGrpSpPr/>
          <p:nvPr/>
        </p:nvGrpSpPr>
        <p:grpSpPr>
          <a:xfrm>
            <a:off x="4486163" y="2581514"/>
            <a:ext cx="1640317" cy="1025533"/>
            <a:chOff x="6008243" y="4960698"/>
            <a:chExt cx="1499958" cy="761166"/>
          </a:xfrm>
        </p:grpSpPr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753769E-EF56-A702-ED1D-BB1BCF86B3A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7B17796E-D068-1C4D-C883-DDD199788AD1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FD4EA66E-13F9-590E-931F-6BB98CCEE8B8}"/>
              </a:ext>
            </a:extLst>
          </p:cNvPr>
          <p:cNvGrpSpPr/>
          <p:nvPr/>
        </p:nvGrpSpPr>
        <p:grpSpPr>
          <a:xfrm>
            <a:off x="3658516" y="2596176"/>
            <a:ext cx="1721428" cy="1025533"/>
            <a:chOff x="6008243" y="4960698"/>
            <a:chExt cx="1499958" cy="761166"/>
          </a:xfrm>
        </p:grpSpPr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E32DD4FA-024B-ADC0-2549-11E81B14495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6982DD3-B2FC-53FA-2ADF-1E98678EDF8D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86025C8E-A5F8-DDA9-928D-C3B03A49A014}"/>
              </a:ext>
            </a:extLst>
          </p:cNvPr>
          <p:cNvGrpSpPr/>
          <p:nvPr/>
        </p:nvGrpSpPr>
        <p:grpSpPr>
          <a:xfrm>
            <a:off x="4376045" y="4206076"/>
            <a:ext cx="1250725" cy="713107"/>
            <a:chOff x="6008243" y="4960698"/>
            <a:chExt cx="1499958" cy="761166"/>
          </a:xfrm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11DCB773-77B9-A76A-A83A-8C964C481B6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82CC00DA-6D74-91BF-5749-A6BE168224B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6D4BB66A-C7F4-6A3D-8899-7DDC9ED3C1CE}"/>
              </a:ext>
            </a:extLst>
          </p:cNvPr>
          <p:cNvSpPr txBox="1"/>
          <p:nvPr/>
        </p:nvSpPr>
        <p:spPr>
          <a:xfrm>
            <a:off x="4767956" y="3534129"/>
            <a:ext cx="114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+ 13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11FBE673-179B-8EA9-774D-97BACBCFD1DE}"/>
              </a:ext>
            </a:extLst>
          </p:cNvPr>
          <p:cNvSpPr txBox="1">
            <a:spLocks/>
          </p:cNvSpPr>
          <p:nvPr/>
        </p:nvSpPr>
        <p:spPr>
          <a:xfrm>
            <a:off x="8515350" y="6490151"/>
            <a:ext cx="594360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3/3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1192FAB3-164C-EFFA-9324-DB1F34C61E22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0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84" y="438919"/>
            <a:ext cx="8432194" cy="830499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Recopie et calcule en posant l’opération, puis en ligne. 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039100" y="6490150"/>
            <a:ext cx="1104899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B604A2B-A7C3-2C7E-32F8-F8222282528B}"/>
              </a:ext>
            </a:extLst>
          </p:cNvPr>
          <p:cNvSpPr txBox="1"/>
          <p:nvPr/>
        </p:nvSpPr>
        <p:spPr>
          <a:xfrm>
            <a:off x="2240181" y="1454232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64 + 48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EF69AD92-0794-7A40-8992-3AA75DE4B265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153" y="370138"/>
            <a:ext cx="2250611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B59638-5921-966F-3983-1CDD2BF54AB1}"/>
              </a:ext>
            </a:extLst>
          </p:cNvPr>
          <p:cNvSpPr txBox="1">
            <a:spLocks/>
          </p:cNvSpPr>
          <p:nvPr/>
        </p:nvSpPr>
        <p:spPr>
          <a:xfrm>
            <a:off x="8039100" y="6490150"/>
            <a:ext cx="1104899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F98A1B8-5C17-82D0-5FE5-039EF61A41C5}"/>
              </a:ext>
            </a:extLst>
          </p:cNvPr>
          <p:cNvSpPr txBox="1"/>
          <p:nvPr/>
        </p:nvSpPr>
        <p:spPr>
          <a:xfrm>
            <a:off x="2224941" y="645524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64 + 48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999874E-C51B-2D84-D79A-41B1C13BCA4D}"/>
              </a:ext>
            </a:extLst>
          </p:cNvPr>
          <p:cNvGrpSpPr/>
          <p:nvPr/>
        </p:nvGrpSpPr>
        <p:grpSpPr>
          <a:xfrm>
            <a:off x="3243650" y="2112598"/>
            <a:ext cx="2656699" cy="2741341"/>
            <a:chOff x="240526" y="3979499"/>
            <a:chExt cx="2216890" cy="22875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A64C030-3B1F-FFB1-4190-66C6036AAD25}"/>
                </a:ext>
              </a:extLst>
            </p:cNvPr>
            <p:cNvSpPr/>
            <p:nvPr/>
          </p:nvSpPr>
          <p:spPr>
            <a:xfrm>
              <a:off x="989976" y="397949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C00000"/>
                  </a:solidFill>
                </a:rPr>
                <a:t>6</a:t>
              </a:r>
              <a:endParaRPr lang="fr-FR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D05A7D7-887C-471C-CCA0-884A7605E88D}"/>
                </a:ext>
              </a:extLst>
            </p:cNvPr>
            <p:cNvSpPr/>
            <p:nvPr/>
          </p:nvSpPr>
          <p:spPr>
            <a:xfrm>
              <a:off x="1736617" y="397949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0070C0"/>
                  </a:solidFill>
                </a:rPr>
                <a:t>4</a:t>
              </a:r>
              <a:endParaRPr lang="fr-FR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9080663-F38A-979E-066D-F244B8681D92}"/>
                </a:ext>
              </a:extLst>
            </p:cNvPr>
            <p:cNvSpPr/>
            <p:nvPr/>
          </p:nvSpPr>
          <p:spPr>
            <a:xfrm>
              <a:off x="987948" y="4751466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C00000"/>
                  </a:solidFill>
                </a:rPr>
                <a:t>4</a:t>
              </a:r>
              <a:endParaRPr lang="fr-FR" dirty="0">
                <a:solidFill>
                  <a:srgbClr val="C0000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E01B31B-8475-B130-011A-B3C41746FE6C}"/>
                </a:ext>
              </a:extLst>
            </p:cNvPr>
            <p:cNvSpPr/>
            <p:nvPr/>
          </p:nvSpPr>
          <p:spPr>
            <a:xfrm>
              <a:off x="1736617" y="4757182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0070C0"/>
                  </a:solidFill>
                </a:rPr>
                <a:t>8</a:t>
              </a:r>
              <a:endParaRPr lang="fr-FR" dirty="0">
                <a:solidFill>
                  <a:srgbClr val="0070C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7204CC-18B2-024D-B48F-0378EB334A19}"/>
                </a:ext>
              </a:extLst>
            </p:cNvPr>
            <p:cNvSpPr/>
            <p:nvPr/>
          </p:nvSpPr>
          <p:spPr>
            <a:xfrm>
              <a:off x="244698" y="4751023"/>
              <a:ext cx="720799" cy="7592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chemeClr val="tx1"/>
                  </a:solidFill>
                </a:rPr>
                <a:t>+</a:t>
              </a:r>
            </a:p>
          </p:txBody>
        </p: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C549131-FA77-647C-2ADC-6FC7B01D15F5}"/>
                </a:ext>
              </a:extLst>
            </p:cNvPr>
            <p:cNvCxnSpPr/>
            <p:nvPr/>
          </p:nvCxnSpPr>
          <p:spPr>
            <a:xfrm>
              <a:off x="240526" y="5510301"/>
              <a:ext cx="221689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3417D9B-4FA7-9FD9-1163-B92C159DD090}"/>
                </a:ext>
              </a:extLst>
            </p:cNvPr>
            <p:cNvSpPr/>
            <p:nvPr/>
          </p:nvSpPr>
          <p:spPr>
            <a:xfrm>
              <a:off x="974034" y="5541082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fr-FR" sz="2800" dirty="0">
                  <a:solidFill>
                    <a:srgbClr val="C00000"/>
                  </a:solidFill>
                </a:rPr>
                <a:t>...</a:t>
              </a:r>
              <a:endParaRPr lang="fr-FR" sz="1400" dirty="0">
                <a:solidFill>
                  <a:srgbClr val="C00000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81FBC4-D2D3-4F0F-E83F-26E0052662D4}"/>
                </a:ext>
              </a:extLst>
            </p:cNvPr>
            <p:cNvSpPr/>
            <p:nvPr/>
          </p:nvSpPr>
          <p:spPr>
            <a:xfrm>
              <a:off x="1736617" y="554701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fr-FR" sz="2800" dirty="0">
                  <a:solidFill>
                    <a:srgbClr val="0070C0"/>
                  </a:solidFill>
                </a:rPr>
                <a:t>...</a:t>
              </a:r>
              <a:endParaRPr lang="fr-FR" sz="1200" dirty="0">
                <a:solidFill>
                  <a:srgbClr val="0070C0"/>
                </a:solidFill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8FDF5796-CBCF-84BB-4A4A-C7BCB5308DCF}"/>
              </a:ext>
            </a:extLst>
          </p:cNvPr>
          <p:cNvSpPr/>
          <p:nvPr/>
        </p:nvSpPr>
        <p:spPr>
          <a:xfrm>
            <a:off x="5034666" y="3991098"/>
            <a:ext cx="863798" cy="8628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2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C828CCC-BD8A-14C5-48E6-4238E8DC7F19}"/>
              </a:ext>
            </a:extLst>
          </p:cNvPr>
          <p:cNvSpPr/>
          <p:nvPr/>
        </p:nvSpPr>
        <p:spPr>
          <a:xfrm>
            <a:off x="4448027" y="1996848"/>
            <a:ext cx="213101" cy="3136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1</a:t>
            </a:r>
            <a:endParaRPr lang="fr-FR" sz="1400" dirty="0">
              <a:solidFill>
                <a:srgbClr val="C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5ED7516-6726-0DD5-BD03-91BF7D15C238}"/>
              </a:ext>
            </a:extLst>
          </p:cNvPr>
          <p:cNvSpPr/>
          <p:nvPr/>
        </p:nvSpPr>
        <p:spPr>
          <a:xfrm>
            <a:off x="3571819" y="3983982"/>
            <a:ext cx="1406160" cy="8628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  1 1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31F68C23-9DBD-AA2D-E07D-A5D33069E14D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65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E3F6E-302D-1078-4516-8A0EAAD73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930C876-12E4-1CF2-8456-AD7C59D9A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66" y="357032"/>
            <a:ext cx="1991304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8070996-29E8-B608-8D0E-D1D99C044F8F}"/>
              </a:ext>
            </a:extLst>
          </p:cNvPr>
          <p:cNvSpPr txBox="1">
            <a:spLocks/>
          </p:cNvSpPr>
          <p:nvPr/>
        </p:nvSpPr>
        <p:spPr>
          <a:xfrm>
            <a:off x="8039100" y="6490150"/>
            <a:ext cx="1104899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E920B12-23D3-802A-9040-86957BFDF563}"/>
              </a:ext>
            </a:extLst>
          </p:cNvPr>
          <p:cNvSpPr txBox="1"/>
          <p:nvPr/>
        </p:nvSpPr>
        <p:spPr>
          <a:xfrm>
            <a:off x="2224941" y="645524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64 + 48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53E431A-9C56-92BC-00CB-F4467AED109D}"/>
              </a:ext>
            </a:extLst>
          </p:cNvPr>
          <p:cNvSpPr txBox="1"/>
          <p:nvPr/>
        </p:nvSpPr>
        <p:spPr>
          <a:xfrm>
            <a:off x="1853768" y="1956681"/>
            <a:ext cx="5908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60 + 4 + 40 + 8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13A7CDB-4C36-41D9-22DA-CD99ED3666F7}"/>
              </a:ext>
            </a:extLst>
          </p:cNvPr>
          <p:cNvSpPr txBox="1"/>
          <p:nvPr/>
        </p:nvSpPr>
        <p:spPr>
          <a:xfrm>
            <a:off x="3881843" y="3542249"/>
            <a:ext cx="1067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DF8F6A0A-87C4-F40B-EC74-174CEDA5B294}"/>
              </a:ext>
            </a:extLst>
          </p:cNvPr>
          <p:cNvSpPr txBox="1"/>
          <p:nvPr/>
        </p:nvSpPr>
        <p:spPr>
          <a:xfrm>
            <a:off x="4429548" y="4908987"/>
            <a:ext cx="114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112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ED57201C-4241-B71B-3C06-B90A19717F45}"/>
              </a:ext>
            </a:extLst>
          </p:cNvPr>
          <p:cNvGrpSpPr/>
          <p:nvPr/>
        </p:nvGrpSpPr>
        <p:grpSpPr>
          <a:xfrm>
            <a:off x="4486163" y="2581514"/>
            <a:ext cx="1640317" cy="1025533"/>
            <a:chOff x="6008243" y="4960698"/>
            <a:chExt cx="1499958" cy="761166"/>
          </a:xfrm>
        </p:grpSpPr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95AF1A4C-C7D7-F5D7-5587-705A72BDA64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3289A199-3503-C903-F046-34382F3773B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0F7B7581-8380-0E34-6F23-DDDCE3888BFF}"/>
              </a:ext>
            </a:extLst>
          </p:cNvPr>
          <p:cNvGrpSpPr/>
          <p:nvPr/>
        </p:nvGrpSpPr>
        <p:grpSpPr>
          <a:xfrm>
            <a:off x="3658516" y="2596176"/>
            <a:ext cx="1721428" cy="1025533"/>
            <a:chOff x="6008243" y="4960698"/>
            <a:chExt cx="1499958" cy="761166"/>
          </a:xfrm>
        </p:grpSpPr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9F392E18-95FF-3D2F-DDCA-38B79AD18A0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E8D6D362-0619-C4CC-D406-65BC466757D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8F9A5488-F0E8-27C0-FCAF-4FCC70E7BE89}"/>
              </a:ext>
            </a:extLst>
          </p:cNvPr>
          <p:cNvGrpSpPr/>
          <p:nvPr/>
        </p:nvGrpSpPr>
        <p:grpSpPr>
          <a:xfrm>
            <a:off x="4376045" y="4206076"/>
            <a:ext cx="1250725" cy="713107"/>
            <a:chOff x="6008243" y="4960698"/>
            <a:chExt cx="1499958" cy="761166"/>
          </a:xfrm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399D5F4A-1D9C-AFD8-93B0-11370A7713A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F7EAC412-6FBD-F2CC-D519-D5385885DCCC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79E83408-E317-6537-7A42-421559DE80C1}"/>
              </a:ext>
            </a:extLst>
          </p:cNvPr>
          <p:cNvSpPr txBox="1"/>
          <p:nvPr/>
        </p:nvSpPr>
        <p:spPr>
          <a:xfrm>
            <a:off x="4767956" y="3534129"/>
            <a:ext cx="114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+ 12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2B512A36-8323-F5B7-D0CB-28C164BBAAB7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354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0B9B6-7A98-8F3E-0577-E13532EFA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688DA25-72D4-DA5C-4546-9E23540D6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84" y="452567"/>
            <a:ext cx="8432194" cy="830499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Recopie et calcule en posant l’opération, puis en ligne. 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3E4DBE1-50B7-4BF7-75E1-F3AC5610EDD5}"/>
              </a:ext>
            </a:extLst>
          </p:cNvPr>
          <p:cNvSpPr txBox="1">
            <a:spLocks/>
          </p:cNvSpPr>
          <p:nvPr/>
        </p:nvSpPr>
        <p:spPr>
          <a:xfrm>
            <a:off x="8515350" y="6490151"/>
            <a:ext cx="594360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9AFB14E-DD33-FBD0-D2CF-7EA5426E7F87}"/>
              </a:ext>
            </a:extLst>
          </p:cNvPr>
          <p:cNvSpPr txBox="1"/>
          <p:nvPr/>
        </p:nvSpPr>
        <p:spPr>
          <a:xfrm>
            <a:off x="2240181" y="1454232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72 + 23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7905B48D-B6C9-8931-2E86-36250DF92278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152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75E3B7-E435-D89E-3725-5618005CF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E67823A-DD0F-A068-2DCF-4A906748E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1" y="370138"/>
            <a:ext cx="2006222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749CC70-EC57-2DD6-7A20-B6524304C0BF}"/>
              </a:ext>
            </a:extLst>
          </p:cNvPr>
          <p:cNvSpPr txBox="1"/>
          <p:nvPr/>
        </p:nvSpPr>
        <p:spPr>
          <a:xfrm>
            <a:off x="2224941" y="645524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72 + 23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F3B45B6-4540-4F8D-6D20-F5B43E593952}"/>
              </a:ext>
            </a:extLst>
          </p:cNvPr>
          <p:cNvGrpSpPr/>
          <p:nvPr/>
        </p:nvGrpSpPr>
        <p:grpSpPr>
          <a:xfrm>
            <a:off x="3243650" y="2112598"/>
            <a:ext cx="2656699" cy="2741341"/>
            <a:chOff x="240526" y="3979499"/>
            <a:chExt cx="2216890" cy="22875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573D311-E7B7-6504-2A29-402CC2C6CD08}"/>
                </a:ext>
              </a:extLst>
            </p:cNvPr>
            <p:cNvSpPr/>
            <p:nvPr/>
          </p:nvSpPr>
          <p:spPr>
            <a:xfrm>
              <a:off x="989976" y="397949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C00000"/>
                  </a:solidFill>
                </a:rPr>
                <a:t>7</a:t>
              </a:r>
              <a:endParaRPr lang="fr-FR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DFFEBDC-0D99-2248-BA0B-50969381E950}"/>
                </a:ext>
              </a:extLst>
            </p:cNvPr>
            <p:cNvSpPr/>
            <p:nvPr/>
          </p:nvSpPr>
          <p:spPr>
            <a:xfrm>
              <a:off x="1736617" y="397949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0070C0"/>
                  </a:solidFill>
                </a:rPr>
                <a:t>2</a:t>
              </a:r>
              <a:endParaRPr lang="fr-FR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7A2369-183A-C421-9809-BAB0714F53E9}"/>
                </a:ext>
              </a:extLst>
            </p:cNvPr>
            <p:cNvSpPr/>
            <p:nvPr/>
          </p:nvSpPr>
          <p:spPr>
            <a:xfrm>
              <a:off x="987948" y="4751466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C00000"/>
                  </a:solidFill>
                </a:rPr>
                <a:t>2</a:t>
              </a:r>
              <a:endParaRPr lang="fr-FR" dirty="0">
                <a:solidFill>
                  <a:srgbClr val="C0000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009AE7-CE0C-5147-DB51-7E46414C1F25}"/>
                </a:ext>
              </a:extLst>
            </p:cNvPr>
            <p:cNvSpPr/>
            <p:nvPr/>
          </p:nvSpPr>
          <p:spPr>
            <a:xfrm>
              <a:off x="1736617" y="4757182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0070C0"/>
                  </a:solidFill>
                </a:rPr>
                <a:t>3</a:t>
              </a:r>
              <a:endParaRPr lang="fr-FR" dirty="0">
                <a:solidFill>
                  <a:srgbClr val="0070C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F336296-C5BE-5DA9-64E7-A76011D3649E}"/>
                </a:ext>
              </a:extLst>
            </p:cNvPr>
            <p:cNvSpPr/>
            <p:nvPr/>
          </p:nvSpPr>
          <p:spPr>
            <a:xfrm>
              <a:off x="244698" y="4751023"/>
              <a:ext cx="720799" cy="7592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chemeClr val="tx1"/>
                  </a:solidFill>
                </a:rPr>
                <a:t>+</a:t>
              </a:r>
            </a:p>
          </p:txBody>
        </p: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15F1978B-DBCC-A737-061C-32E72BED2E8C}"/>
                </a:ext>
              </a:extLst>
            </p:cNvPr>
            <p:cNvCxnSpPr/>
            <p:nvPr/>
          </p:nvCxnSpPr>
          <p:spPr>
            <a:xfrm>
              <a:off x="240526" y="5510301"/>
              <a:ext cx="221689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1A1D8B8-EA7B-1BB9-CEB1-CFDF91ECCB4C}"/>
                </a:ext>
              </a:extLst>
            </p:cNvPr>
            <p:cNvSpPr/>
            <p:nvPr/>
          </p:nvSpPr>
          <p:spPr>
            <a:xfrm>
              <a:off x="974034" y="5541082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fr-FR" sz="2800" dirty="0">
                  <a:solidFill>
                    <a:srgbClr val="C00000"/>
                  </a:solidFill>
                </a:rPr>
                <a:t>...</a:t>
              </a:r>
              <a:endParaRPr lang="fr-FR" sz="1400" dirty="0">
                <a:solidFill>
                  <a:srgbClr val="C00000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9FC7770-A749-DB22-90F0-24E777F13163}"/>
                </a:ext>
              </a:extLst>
            </p:cNvPr>
            <p:cNvSpPr/>
            <p:nvPr/>
          </p:nvSpPr>
          <p:spPr>
            <a:xfrm>
              <a:off x="1736617" y="554701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fr-FR" sz="2800" dirty="0">
                  <a:solidFill>
                    <a:srgbClr val="0070C0"/>
                  </a:solidFill>
                </a:rPr>
                <a:t>...</a:t>
              </a:r>
              <a:endParaRPr lang="fr-FR" sz="1200" dirty="0">
                <a:solidFill>
                  <a:srgbClr val="0070C0"/>
                </a:solidFill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EE97C096-CC53-CAC4-9E05-2D0D9B4901F9}"/>
              </a:ext>
            </a:extLst>
          </p:cNvPr>
          <p:cNvSpPr/>
          <p:nvPr/>
        </p:nvSpPr>
        <p:spPr>
          <a:xfrm>
            <a:off x="5034666" y="3991098"/>
            <a:ext cx="863798" cy="8628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5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F8DEA4D-CD4F-53F8-06F4-4F8E9711DA2D}"/>
              </a:ext>
            </a:extLst>
          </p:cNvPr>
          <p:cNvSpPr/>
          <p:nvPr/>
        </p:nvSpPr>
        <p:spPr>
          <a:xfrm>
            <a:off x="4139353" y="3983982"/>
            <a:ext cx="838626" cy="8628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9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7C27FE8C-505B-2F2A-D0DB-21901DFC4B3F}"/>
              </a:ext>
            </a:extLst>
          </p:cNvPr>
          <p:cNvSpPr txBox="1">
            <a:spLocks/>
          </p:cNvSpPr>
          <p:nvPr/>
        </p:nvSpPr>
        <p:spPr>
          <a:xfrm>
            <a:off x="8515350" y="6490151"/>
            <a:ext cx="594360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1/3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E4038446-6DCB-B20F-F21B-AE762A6A7D3B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948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8F1A7-3CB5-3462-2A0D-503CBBD71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F0CDA49-1BE9-1331-BCAC-34B85A3F0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08" y="370138"/>
            <a:ext cx="2509919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5B49BDA-6367-6662-4174-792C8410D405}"/>
              </a:ext>
            </a:extLst>
          </p:cNvPr>
          <p:cNvSpPr txBox="1"/>
          <p:nvPr/>
        </p:nvSpPr>
        <p:spPr>
          <a:xfrm>
            <a:off x="2224941" y="645524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72 + 23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8FFAE5E-B4A4-9B3F-684C-3AB4E05377FF}"/>
              </a:ext>
            </a:extLst>
          </p:cNvPr>
          <p:cNvSpPr txBox="1"/>
          <p:nvPr/>
        </p:nvSpPr>
        <p:spPr>
          <a:xfrm>
            <a:off x="1853768" y="1956681"/>
            <a:ext cx="5908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 + 2 + 20 + 3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2F06405-201D-F964-63DA-1F4EFA6BF000}"/>
              </a:ext>
            </a:extLst>
          </p:cNvPr>
          <p:cNvSpPr txBox="1"/>
          <p:nvPr/>
        </p:nvSpPr>
        <p:spPr>
          <a:xfrm>
            <a:off x="3881843" y="3542249"/>
            <a:ext cx="1067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0A2E833-07F5-38A1-F368-BC96BFB21D2D}"/>
              </a:ext>
            </a:extLst>
          </p:cNvPr>
          <p:cNvSpPr txBox="1"/>
          <p:nvPr/>
        </p:nvSpPr>
        <p:spPr>
          <a:xfrm>
            <a:off x="4324295" y="4929948"/>
            <a:ext cx="114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95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56121054-D4EC-56B9-F283-18BACD53485D}"/>
              </a:ext>
            </a:extLst>
          </p:cNvPr>
          <p:cNvGrpSpPr/>
          <p:nvPr/>
        </p:nvGrpSpPr>
        <p:grpSpPr>
          <a:xfrm>
            <a:off x="4486163" y="2581514"/>
            <a:ext cx="1640317" cy="1025533"/>
            <a:chOff x="6008243" y="4960698"/>
            <a:chExt cx="1499958" cy="761166"/>
          </a:xfrm>
        </p:grpSpPr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C24C630A-6BEC-1086-6A8C-F94C4C36783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F581CB86-0144-C439-8798-EEF9EBCF3072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035B7039-D7CC-7BBE-AC62-596C01841A96}"/>
              </a:ext>
            </a:extLst>
          </p:cNvPr>
          <p:cNvGrpSpPr/>
          <p:nvPr/>
        </p:nvGrpSpPr>
        <p:grpSpPr>
          <a:xfrm>
            <a:off x="3658516" y="2596176"/>
            <a:ext cx="1721428" cy="1025533"/>
            <a:chOff x="6008243" y="4960698"/>
            <a:chExt cx="1499958" cy="761166"/>
          </a:xfrm>
        </p:grpSpPr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E8C0C36-9EA4-67E7-8244-F7649FB06C1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8CA894F0-BFD8-E44E-FE48-063A40CDAE7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2CBFE167-905F-9E03-548B-7048D994B73D}"/>
              </a:ext>
            </a:extLst>
          </p:cNvPr>
          <p:cNvGrpSpPr/>
          <p:nvPr/>
        </p:nvGrpSpPr>
        <p:grpSpPr>
          <a:xfrm>
            <a:off x="4376045" y="4206076"/>
            <a:ext cx="1003899" cy="713107"/>
            <a:chOff x="6008243" y="4960698"/>
            <a:chExt cx="1499958" cy="761166"/>
          </a:xfrm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F035F27-21AA-8A6A-1584-FE6498F6AB5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B5EBDE18-23D7-A045-584C-0BF1E8F8925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060DA951-CADB-6168-F8AF-7E443DD574C5}"/>
              </a:ext>
            </a:extLst>
          </p:cNvPr>
          <p:cNvSpPr txBox="1"/>
          <p:nvPr/>
        </p:nvSpPr>
        <p:spPr>
          <a:xfrm>
            <a:off x="4633182" y="3542249"/>
            <a:ext cx="114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+ 5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1001F3F-4561-3F41-EE77-8E9AB2976B76}"/>
              </a:ext>
            </a:extLst>
          </p:cNvPr>
          <p:cNvSpPr txBox="1">
            <a:spLocks/>
          </p:cNvSpPr>
          <p:nvPr/>
        </p:nvSpPr>
        <p:spPr>
          <a:xfrm>
            <a:off x="8515350" y="6490151"/>
            <a:ext cx="594360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1/3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CA2EF3A-E30A-D288-A8F6-D8F1E78738A6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80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B634C-E96A-34FB-9BCD-1E41C43F4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5220513-982D-6262-0381-0BF4F0FF6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84" y="438920"/>
            <a:ext cx="8432194" cy="830499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/>
              <a:t>Recopie et calcule en posant l’opération, puis en ligne.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1DE93E3-215D-529A-118F-31491EAFACA4}"/>
              </a:ext>
            </a:extLst>
          </p:cNvPr>
          <p:cNvSpPr txBox="1"/>
          <p:nvPr/>
        </p:nvSpPr>
        <p:spPr>
          <a:xfrm>
            <a:off x="2240181" y="1454232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57 + 65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2ECDEF17-D9CC-D6BF-32C7-9FC6BBE40055}"/>
              </a:ext>
            </a:extLst>
          </p:cNvPr>
          <p:cNvSpPr txBox="1">
            <a:spLocks/>
          </p:cNvSpPr>
          <p:nvPr/>
        </p:nvSpPr>
        <p:spPr>
          <a:xfrm>
            <a:off x="8515350" y="6490151"/>
            <a:ext cx="594360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2/3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4C66457C-46DF-A5D3-E2B4-3B00817B4391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36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0209F-4AD6-0D26-7670-462253303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1047C73-941D-EA73-4D7B-FF89EE2A0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77" y="370138"/>
            <a:ext cx="1964008" cy="576983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7F35875-7BE7-882A-20A6-9046CCBEF797}"/>
              </a:ext>
            </a:extLst>
          </p:cNvPr>
          <p:cNvSpPr txBox="1"/>
          <p:nvPr/>
        </p:nvSpPr>
        <p:spPr>
          <a:xfrm>
            <a:off x="2224941" y="645524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57 + 65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2CD8C24E-B280-D7FE-6FDE-265976C37E73}"/>
              </a:ext>
            </a:extLst>
          </p:cNvPr>
          <p:cNvGrpSpPr/>
          <p:nvPr/>
        </p:nvGrpSpPr>
        <p:grpSpPr>
          <a:xfrm>
            <a:off x="3243650" y="2112598"/>
            <a:ext cx="2656699" cy="2741341"/>
            <a:chOff x="240526" y="3979499"/>
            <a:chExt cx="2216890" cy="22875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48B9FDD-176C-691A-3A37-85B4F443D067}"/>
                </a:ext>
              </a:extLst>
            </p:cNvPr>
            <p:cNvSpPr/>
            <p:nvPr/>
          </p:nvSpPr>
          <p:spPr>
            <a:xfrm>
              <a:off x="989976" y="397949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C00000"/>
                  </a:solidFill>
                </a:rPr>
                <a:t>5</a:t>
              </a:r>
              <a:endParaRPr lang="fr-FR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32A4FA1-F76B-8169-20A0-AA0AE4D46363}"/>
                </a:ext>
              </a:extLst>
            </p:cNvPr>
            <p:cNvSpPr/>
            <p:nvPr/>
          </p:nvSpPr>
          <p:spPr>
            <a:xfrm>
              <a:off x="1736617" y="397949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0070C0"/>
                  </a:solidFill>
                </a:rPr>
                <a:t>7</a:t>
              </a:r>
              <a:endParaRPr lang="fr-FR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D5D97B3-92DD-FD10-A471-4B6D18709803}"/>
                </a:ext>
              </a:extLst>
            </p:cNvPr>
            <p:cNvSpPr/>
            <p:nvPr/>
          </p:nvSpPr>
          <p:spPr>
            <a:xfrm>
              <a:off x="987948" y="4751466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C00000"/>
                  </a:solidFill>
                </a:rPr>
                <a:t>6</a:t>
              </a:r>
              <a:endParaRPr lang="fr-FR" dirty="0">
                <a:solidFill>
                  <a:srgbClr val="C0000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1E4A7A0-CC3E-9594-7AC9-A0AE295536B8}"/>
                </a:ext>
              </a:extLst>
            </p:cNvPr>
            <p:cNvSpPr/>
            <p:nvPr/>
          </p:nvSpPr>
          <p:spPr>
            <a:xfrm>
              <a:off x="1736617" y="4757182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rgbClr val="0070C0"/>
                  </a:solidFill>
                </a:rPr>
                <a:t>5</a:t>
              </a:r>
              <a:endParaRPr lang="fr-FR" dirty="0">
                <a:solidFill>
                  <a:srgbClr val="0070C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2CD7212-F851-0631-609D-7B030D8B810E}"/>
                </a:ext>
              </a:extLst>
            </p:cNvPr>
            <p:cNvSpPr/>
            <p:nvPr/>
          </p:nvSpPr>
          <p:spPr>
            <a:xfrm>
              <a:off x="244698" y="4751023"/>
              <a:ext cx="720799" cy="7592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0" dirty="0">
                  <a:solidFill>
                    <a:schemeClr val="tx1"/>
                  </a:solidFill>
                </a:rPr>
                <a:t>+</a:t>
              </a:r>
            </a:p>
          </p:txBody>
        </p: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66D2F67-4F58-180B-79FF-D381657154D8}"/>
                </a:ext>
              </a:extLst>
            </p:cNvPr>
            <p:cNvCxnSpPr/>
            <p:nvPr/>
          </p:nvCxnSpPr>
          <p:spPr>
            <a:xfrm>
              <a:off x="240526" y="5510301"/>
              <a:ext cx="221689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2C35BCD-D020-F8A1-8AD4-DF85CD34E005}"/>
                </a:ext>
              </a:extLst>
            </p:cNvPr>
            <p:cNvSpPr/>
            <p:nvPr/>
          </p:nvSpPr>
          <p:spPr>
            <a:xfrm>
              <a:off x="974034" y="5541082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fr-FR" sz="2800" dirty="0">
                  <a:solidFill>
                    <a:srgbClr val="C00000"/>
                  </a:solidFill>
                </a:rPr>
                <a:t>...</a:t>
              </a:r>
              <a:endParaRPr lang="fr-FR" sz="1400" dirty="0">
                <a:solidFill>
                  <a:srgbClr val="C00000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6BB72F2-C714-76D9-5355-63864B6D7838}"/>
                </a:ext>
              </a:extLst>
            </p:cNvPr>
            <p:cNvSpPr/>
            <p:nvPr/>
          </p:nvSpPr>
          <p:spPr>
            <a:xfrm>
              <a:off x="1736617" y="5547019"/>
              <a:ext cx="720799" cy="7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fr-FR" sz="2800" dirty="0">
                  <a:solidFill>
                    <a:srgbClr val="0070C0"/>
                  </a:solidFill>
                </a:rPr>
                <a:t>...</a:t>
              </a:r>
              <a:endParaRPr lang="fr-FR" sz="1200" dirty="0">
                <a:solidFill>
                  <a:srgbClr val="0070C0"/>
                </a:solidFill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31EF3FED-E6B5-9B2B-921A-68F8A2B9179D}"/>
              </a:ext>
            </a:extLst>
          </p:cNvPr>
          <p:cNvSpPr/>
          <p:nvPr/>
        </p:nvSpPr>
        <p:spPr>
          <a:xfrm>
            <a:off x="5034666" y="3991098"/>
            <a:ext cx="863798" cy="8628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2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3B34FB4-0EF3-E529-74BF-94607CA80876}"/>
              </a:ext>
            </a:extLst>
          </p:cNvPr>
          <p:cNvSpPr/>
          <p:nvPr/>
        </p:nvSpPr>
        <p:spPr>
          <a:xfrm>
            <a:off x="4448027" y="1996848"/>
            <a:ext cx="213101" cy="3136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1</a:t>
            </a:r>
            <a:endParaRPr lang="fr-FR" sz="1400" dirty="0">
              <a:solidFill>
                <a:srgbClr val="C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24BBBF3-BCB4-077A-6813-13D1D946DF00}"/>
              </a:ext>
            </a:extLst>
          </p:cNvPr>
          <p:cNvSpPr/>
          <p:nvPr/>
        </p:nvSpPr>
        <p:spPr>
          <a:xfrm>
            <a:off x="3571819" y="3983982"/>
            <a:ext cx="1406160" cy="8628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  1 2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AA8D504F-E54A-07B7-A1B4-EC4945D063C2}"/>
              </a:ext>
            </a:extLst>
          </p:cNvPr>
          <p:cNvSpPr txBox="1">
            <a:spLocks/>
          </p:cNvSpPr>
          <p:nvPr/>
        </p:nvSpPr>
        <p:spPr>
          <a:xfrm>
            <a:off x="8515350" y="6490151"/>
            <a:ext cx="594360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2/3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6D96D71F-833F-28AE-09B6-593BE7ECF012}"/>
              </a:ext>
            </a:extLst>
          </p:cNvPr>
          <p:cNvSpPr/>
          <p:nvPr/>
        </p:nvSpPr>
        <p:spPr>
          <a:xfrm rot="5400000">
            <a:off x="243158" y="603424"/>
            <a:ext cx="196129" cy="11041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990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327</TotalTime>
  <Words>204</Words>
  <Application>Microsoft Office PowerPoint</Application>
  <PresentationFormat>Affichage à l'écran (4:3)</PresentationFormat>
  <Paragraphs>95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Wingdings</vt:lpstr>
      <vt:lpstr>Wingdings 3</vt:lpstr>
      <vt:lpstr>Thème Office</vt:lpstr>
      <vt:lpstr>Présentation PowerPoint</vt:lpstr>
      <vt:lpstr>Recopie et calcule en posant l’opération, puis en ligne. </vt:lpstr>
      <vt:lpstr>Correction</vt:lpstr>
      <vt:lpstr>Correction</vt:lpstr>
      <vt:lpstr>Recopie et calcule en posant l’opération, puis en ligne. </vt:lpstr>
      <vt:lpstr>Correction</vt:lpstr>
      <vt:lpstr>Correction</vt:lpstr>
      <vt:lpstr>Recopie et calcule en posant l’opération, puis en ligne. </vt:lpstr>
      <vt:lpstr>Correction</vt:lpstr>
      <vt:lpstr>Correction</vt:lpstr>
      <vt:lpstr>Recopie et calcule en posant l’opération, puis en ligne. 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35</cp:revision>
  <dcterms:created xsi:type="dcterms:W3CDTF">2023-05-24T12:52:04Z</dcterms:created>
  <dcterms:modified xsi:type="dcterms:W3CDTF">2026-06-26T13:13:30Z</dcterms:modified>
</cp:coreProperties>
</file>