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handoutMasterIdLst>
    <p:handoutMasterId r:id="rId23"/>
  </p:handoutMasterIdLst>
  <p:sldIdLst>
    <p:sldId id="290" r:id="rId6"/>
    <p:sldId id="273" r:id="rId7"/>
    <p:sldId id="274" r:id="rId8"/>
    <p:sldId id="277" r:id="rId9"/>
    <p:sldId id="278" r:id="rId10"/>
    <p:sldId id="275" r:id="rId11"/>
    <p:sldId id="276" r:id="rId12"/>
    <p:sldId id="279" r:id="rId13"/>
    <p:sldId id="280" r:id="rId14"/>
    <p:sldId id="285" r:id="rId15"/>
    <p:sldId id="287" r:id="rId16"/>
    <p:sldId id="288" r:id="rId17"/>
    <p:sldId id="286" r:id="rId18"/>
    <p:sldId id="281" r:id="rId19"/>
    <p:sldId id="282" r:id="rId20"/>
    <p:sldId id="283" r:id="rId21"/>
    <p:sldId id="28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085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908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324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8133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6687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283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215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6796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55575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283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6193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252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2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37980" y="3018029"/>
              <a:ext cx="506804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mémorise les doubles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et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les moitiés.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810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78691-7E2D-AD6E-04AD-B0C562B9F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91F546-83D6-BECE-F4ED-A66E1357E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Écris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3CA8CF-323B-3DDE-F160-A0F1A6CD3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2061097-FD7F-8D9D-6BCA-DC3A9DDBE83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22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6518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ED1DE-8501-EA90-087A-3EDF7B2F9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A13B539-6EFE-98A8-C5B0-E28EDEE78B6D}"/>
              </a:ext>
            </a:extLst>
          </p:cNvPr>
          <p:cNvSpPr txBox="1"/>
          <p:nvPr/>
        </p:nvSpPr>
        <p:spPr>
          <a:xfrm>
            <a:off x="2230490" y="1479757"/>
            <a:ext cx="295532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22</a:t>
            </a:r>
            <a:r>
              <a:rPr lang="fr-FR" sz="2800" dirty="0"/>
              <a:t> est 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AD28910-70EB-9EB1-768C-A57AB8147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472BB3-61AC-FACD-322D-8585E2225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62F5A-36B8-34D9-E4C0-42089F5379AB}"/>
              </a:ext>
            </a:extLst>
          </p:cNvPr>
          <p:cNvSpPr txBox="1"/>
          <p:nvPr/>
        </p:nvSpPr>
        <p:spPr>
          <a:xfrm>
            <a:off x="5063656" y="1566371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9D95C5B-D97F-A5C1-1048-EC44DCBA8E4A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CD5CFAA-B895-9A4F-02B4-0536974F2CCE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11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62DC94A-B613-8D77-E70D-DEF4A401880E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687BFFEC-8CA1-D80C-8D36-21669C187A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484E45C8-028A-D856-8506-A6274ACB6E6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422829B-3299-DB90-EA57-6F581CCDE77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5CEE14-587E-DD27-A80B-3DB857ADB87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65DA7F9-8236-4080-216F-370B8009559A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0F620CD4-45FC-2ACF-2545-9DE522C1CB1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5CAC353-8F6E-B022-D3D9-52A523E21F49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 + 1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E066BF3-D59C-4D3D-63CE-12FD4570D6F3}"/>
              </a:ext>
            </a:extLst>
          </p:cNvPr>
          <p:cNvSpPr txBox="1"/>
          <p:nvPr/>
        </p:nvSpPr>
        <p:spPr>
          <a:xfrm>
            <a:off x="436632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974539-8300-E71E-E28B-5E8E7A463B0C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+ 2</a:t>
            </a:r>
          </a:p>
        </p:txBody>
      </p:sp>
    </p:spTree>
    <p:extLst>
      <p:ext uri="{BB962C8B-B14F-4D97-AF65-F5344CB8AC3E}">
        <p14:creationId xmlns:p14="http://schemas.microsoft.com/office/powerpoint/2010/main" val="228113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4E33A-C285-B87D-A7A4-94154C621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7A581-8529-008F-0777-1D4DD9DCB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187CD8-0DC8-A353-CD0A-8DA0218E30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B0350F3-5B10-351D-1962-0AACFBFA4825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28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7441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DB3BA-C612-5529-50A6-88871A4E8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C3276E9-693E-4336-51A6-6B137F0D1AE1}"/>
              </a:ext>
            </a:extLst>
          </p:cNvPr>
          <p:cNvSpPr txBox="1"/>
          <p:nvPr/>
        </p:nvSpPr>
        <p:spPr>
          <a:xfrm>
            <a:off x="2146612" y="1488779"/>
            <a:ext cx="291704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28</a:t>
            </a:r>
            <a:r>
              <a:rPr lang="fr-FR" sz="2800" dirty="0"/>
              <a:t> est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0D1E64-6C72-2193-A992-3E7C272F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77B1B7-A4AA-EA90-31A3-C139E552EB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B75593A-B4DF-1CDA-86D4-5A57C9FD2125}"/>
              </a:ext>
            </a:extLst>
          </p:cNvPr>
          <p:cNvSpPr txBox="1"/>
          <p:nvPr/>
        </p:nvSpPr>
        <p:spPr>
          <a:xfrm>
            <a:off x="4937880" y="156000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4FF099-09EB-9ADA-32C8-27C6037F2D33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D59393-5690-680F-22A6-9F01E6EF4829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14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865A312-C6F8-E99B-BF10-4F955D959683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A32D2D96-053A-B672-89F1-3B7B11F1E0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3AEB998-A30D-BB0C-044C-E34DB957060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1296FEC-4927-8285-107D-33B32FDF394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ADA356B-E56F-CBBC-07A4-086D41A6D6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1BF714E-1E59-A623-AF77-3053A3AEBD3E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09FAD69-BA82-34FE-619B-093F9DEFC0D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C7F66E-EE47-58D6-7D9C-2E9A515384E4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 + 4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E2478AE-50EF-E533-C3F5-3F9D535B8018}"/>
              </a:ext>
            </a:extLst>
          </p:cNvPr>
          <p:cNvSpPr txBox="1"/>
          <p:nvPr/>
        </p:nvSpPr>
        <p:spPr>
          <a:xfrm>
            <a:off x="436632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8A7F354-510A-5132-3DE2-9B068319D89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+ 8</a:t>
            </a:r>
          </a:p>
        </p:txBody>
      </p:sp>
    </p:spTree>
    <p:extLst>
      <p:ext uri="{BB962C8B-B14F-4D97-AF65-F5344CB8AC3E}">
        <p14:creationId xmlns:p14="http://schemas.microsoft.com/office/powerpoint/2010/main" val="7048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259A-D6BF-F3CE-9FF0-A2DDDD95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6AE2FB-0087-5D70-6016-B6131944F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ECD01C-30BE-9C32-BBC8-8233DDC31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B1F058D-B99D-1D54-104D-54631F1D9072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50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3618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A89CB-C660-A791-FDBF-E7D50B34D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42D961C-38E8-1EB5-55B6-9A17D935FC3A}"/>
              </a:ext>
            </a:extLst>
          </p:cNvPr>
          <p:cNvSpPr txBox="1"/>
          <p:nvPr/>
        </p:nvSpPr>
        <p:spPr>
          <a:xfrm>
            <a:off x="2229733" y="1552954"/>
            <a:ext cx="295683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50</a:t>
            </a:r>
            <a:r>
              <a:rPr lang="fr-FR" sz="2800" dirty="0"/>
              <a:t> est 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F83ED03-6F2C-F096-C321-FA06AF41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6EC529-F32E-AA2C-631D-CAA8B33C29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F30576F-E68D-8C89-3C9C-760FD7E74B3B}"/>
              </a:ext>
            </a:extLst>
          </p:cNvPr>
          <p:cNvSpPr txBox="1"/>
          <p:nvPr/>
        </p:nvSpPr>
        <p:spPr>
          <a:xfrm>
            <a:off x="5063656" y="1641718"/>
            <a:ext cx="90504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827F7D-1FE8-E964-9798-78B82C833FCA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907A68-FDF3-3DF7-18CA-19BF631AECC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6F79172-D927-E0B3-D0F1-C0297EF0905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DA7B3431-83D0-EE1D-DEE2-D53CADC8539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3C3415AF-BC43-B618-9C2D-E07F2005E2B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200601A-977C-E5E4-FA8E-E8B4A27E92DE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B1508DE-961E-D083-B17B-0DEF5DBDEE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7D5E56A-2C94-AB0C-8005-48522F02D57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2294C2E-A6C8-95D7-8CDC-AA27DBBFC770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BCD54B-9B00-ABA3-A6D5-04BC0243D556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15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B7BED4-60C2-E0A0-1DD0-DD07D756B093}"/>
              </a:ext>
            </a:extLst>
          </p:cNvPr>
          <p:cNvSpPr txBox="1"/>
          <p:nvPr/>
        </p:nvSpPr>
        <p:spPr>
          <a:xfrm>
            <a:off x="44234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044A742-879E-D4BE-68C1-D34ED98F4945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 + 20</a:t>
            </a:r>
          </a:p>
        </p:txBody>
      </p:sp>
    </p:spTree>
    <p:extLst>
      <p:ext uri="{BB962C8B-B14F-4D97-AF65-F5344CB8AC3E}">
        <p14:creationId xmlns:p14="http://schemas.microsoft.com/office/powerpoint/2010/main" val="30996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84241-8532-6EDB-2CA8-FA574514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C8943-98AE-0F20-CC14-AF77860EA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3831CE-BB83-AC7E-EDFF-A19DB75754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C24256B-05A4-606F-30E1-E063E9A56EED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70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153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0AD45-304A-84DD-086D-42D7F050D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ADEBBA84-4997-1C56-150A-D207F730FF2F}"/>
              </a:ext>
            </a:extLst>
          </p:cNvPr>
          <p:cNvSpPr txBox="1"/>
          <p:nvPr/>
        </p:nvSpPr>
        <p:spPr>
          <a:xfrm>
            <a:off x="2233294" y="1545389"/>
            <a:ext cx="294971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70 </a:t>
            </a:r>
            <a:r>
              <a:rPr lang="fr-FR" sz="2800" dirty="0"/>
              <a:t>est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7BBB4-691B-94A3-82B0-8E087D4B2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D110A-9F3D-F034-3005-038E61A989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E71C5A-F955-6D2A-AF22-7A7DE277B135}"/>
              </a:ext>
            </a:extLst>
          </p:cNvPr>
          <p:cNvSpPr txBox="1"/>
          <p:nvPr/>
        </p:nvSpPr>
        <p:spPr>
          <a:xfrm>
            <a:off x="5063656" y="1650692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4EECEE5-F4E2-93C8-6278-4C5C11825214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7E0AF8-7F31-59E3-C997-33CA7D2BA27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FDCAD85-7FDF-EA62-2CD5-1AC17DB76F37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B555FC4-4C7A-1358-8533-DE0A8258A95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6AA7501-6B52-06B0-14CD-ED216D80B6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D4F2F73-6A5F-0704-37E0-CD84D12976F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83AA58E-A7A5-21A4-54D7-EF9D2A9B4F3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F0609BA-C4A0-786E-5BF6-92F0C3106951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626AC581-5FF9-CAE8-F5AE-232EA4864B9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FC5FF84-6C38-5330-FE63-29B2BEA480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25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19FB57C-C1A1-FBAC-DBFD-7CEE178DAF86}"/>
              </a:ext>
            </a:extLst>
          </p:cNvPr>
          <p:cNvSpPr txBox="1"/>
          <p:nvPr/>
        </p:nvSpPr>
        <p:spPr>
          <a:xfrm>
            <a:off x="440442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4A21017-C10B-0F28-68E3-8CAAECB2907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+ 20</a:t>
            </a:r>
          </a:p>
        </p:txBody>
      </p:sp>
    </p:spTree>
    <p:extLst>
      <p:ext uri="{BB962C8B-B14F-4D97-AF65-F5344CB8AC3E}">
        <p14:creationId xmlns:p14="http://schemas.microsoft.com/office/powerpoint/2010/main" val="134307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8</a:t>
            </a:r>
            <a:r>
              <a:rPr lang="fr-FR" sz="2800" dirty="0"/>
              <a:t>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10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80489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8</a:t>
            </a:r>
            <a:r>
              <a:rPr lang="fr-FR" sz="2800" dirty="0"/>
              <a:t> est 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10</a:t>
            </a:r>
            <a:r>
              <a:rPr lang="fr-FR" sz="2800" dirty="0"/>
              <a:t> est 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3788091-5F5F-D650-B46F-6885D4C252B4}"/>
              </a:ext>
            </a:extLst>
          </p:cNvPr>
          <p:cNvGrpSpPr/>
          <p:nvPr/>
        </p:nvGrpSpPr>
        <p:grpSpPr>
          <a:xfrm>
            <a:off x="5521558" y="1661450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69D03802-44D6-E3EF-7F51-B8123C6DB017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118F4335-25AD-4CCF-EDBA-D1D391CC129E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E53B5761-4472-5C1A-4E65-4CECF0995329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4F0730F1-5E5F-2DF4-72D2-EF2D6010D1E6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A57029DA-3A89-097C-A5F6-BA6A734E4693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908D2DD7-9D62-17D7-8BF6-67D1642880B6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4" name="Groupe 13">
                <a:extLst>
                  <a:ext uri="{FF2B5EF4-FFF2-40B4-BE49-F238E27FC236}">
                    <a16:creationId xmlns:a16="http://schemas.microsoft.com/office/drawing/2014/main" id="{3CDEF1CC-04FF-ED8C-C845-88CD68ACEAB6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5040399C-74F3-EF3D-31F7-D3B0C3B54093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7E2D12F3-70E4-2038-F8CE-44F1C042520F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B02BE48F-7626-C740-3A68-187C9B708453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A661167-02E6-9915-870E-4061DB217E80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B499531-AB5E-E2B6-03AC-2BF38072DBEC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644734" y="2763214"/>
            <a:ext cx="459179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415145" y="187269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AE41862-2322-D23E-A1A2-0468670843B6}"/>
              </a:ext>
            </a:extLst>
          </p:cNvPr>
          <p:cNvGrpSpPr/>
          <p:nvPr/>
        </p:nvGrpSpPr>
        <p:grpSpPr>
          <a:xfrm>
            <a:off x="6439915" y="1661450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93857C6-D3A0-AFAF-DF5D-617679740B03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39" name="Groupe 38">
                <a:extLst>
                  <a:ext uri="{FF2B5EF4-FFF2-40B4-BE49-F238E27FC236}">
                    <a16:creationId xmlns:a16="http://schemas.microsoft.com/office/drawing/2014/main" id="{BD07DB1F-0EEF-627C-3483-99C943E0740C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FEB56BD-38CA-D27F-573D-0916196264B8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" name="Ellipse 43">
                  <a:extLst>
                    <a:ext uri="{FF2B5EF4-FFF2-40B4-BE49-F238E27FC236}">
                      <a16:creationId xmlns:a16="http://schemas.microsoft.com/office/drawing/2014/main" id="{EF8FE252-CDE5-5226-7599-9BA8D2D62E93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832DDFC9-8DB4-0181-5563-75D53793F871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6" name="Ellipse 45">
                  <a:extLst>
                    <a:ext uri="{FF2B5EF4-FFF2-40B4-BE49-F238E27FC236}">
                      <a16:creationId xmlns:a16="http://schemas.microsoft.com/office/drawing/2014/main" id="{67643898-F83E-989B-2E78-1D31EEB9B5F8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0" name="Groupe 39">
                <a:extLst>
                  <a:ext uri="{FF2B5EF4-FFF2-40B4-BE49-F238E27FC236}">
                    <a16:creationId xmlns:a16="http://schemas.microsoft.com/office/drawing/2014/main" id="{0E4E5D22-7B63-380E-4FE6-64E8C4756DA9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6C4B3C25-16E3-FD77-43CD-45ADF30FD06B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" name="Ellipse 41">
                  <a:extLst>
                    <a:ext uri="{FF2B5EF4-FFF2-40B4-BE49-F238E27FC236}">
                      <a16:creationId xmlns:a16="http://schemas.microsoft.com/office/drawing/2014/main" id="{B9C4A094-89E1-9CA0-B8BF-1ABB961A059E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379D6B2A-28B7-8DC8-A33F-B202285F5978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161403D-6EBE-3084-06F9-FDC535723742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4B1827ED-FBAE-61A5-0A63-15E3D58F463E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86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6 </a:t>
            </a:r>
            <a:r>
              <a:rPr lang="fr-FR" sz="2800" dirty="0"/>
              <a:t>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12</a:t>
            </a:r>
            <a:r>
              <a:rPr lang="fr-FR" sz="2800" dirty="0"/>
              <a:t>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71121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6</a:t>
            </a:r>
            <a:r>
              <a:rPr lang="fr-FR" sz="2800" dirty="0"/>
              <a:t> est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12 </a:t>
            </a:r>
            <a:r>
              <a:rPr lang="fr-FR" sz="2800" dirty="0"/>
              <a:t>est </a:t>
            </a:r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415145" y="2732492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415145" y="1916828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447547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14</a:t>
            </a:r>
            <a:r>
              <a:rPr lang="fr-FR" sz="2800" dirty="0"/>
              <a:t>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20 </a:t>
            </a:r>
            <a:r>
              <a:rPr lang="fr-FR" sz="2800" dirty="0"/>
              <a:t>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14</a:t>
            </a:r>
            <a:r>
              <a:rPr lang="fr-FR" sz="2800" dirty="0"/>
              <a:t>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20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415145" y="273735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415145" y="187269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24 </a:t>
            </a:r>
            <a:r>
              <a:rPr lang="fr-FR" sz="2800" dirty="0"/>
              <a:t>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2060124" y="1418617"/>
            <a:ext cx="29895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</a:t>
            </a:r>
            <a:r>
              <a:rPr lang="fr-FR" sz="2800" b="1" dirty="0"/>
              <a:t>24</a:t>
            </a:r>
            <a:r>
              <a:rPr lang="fr-FR" sz="2800" dirty="0"/>
              <a:t> est  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937880" y="149119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12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 + 2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3472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+ 4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55668A00CA4341A4E4202F84CE1053" ma:contentTypeVersion="11" ma:contentTypeDescription="Crée un document." ma:contentTypeScope="" ma:versionID="03257856ca86a96da0d16ad33b2c8836">
  <xsd:schema xmlns:xsd="http://www.w3.org/2001/XMLSchema" xmlns:xs="http://www.w3.org/2001/XMLSchema" xmlns:p="http://schemas.microsoft.com/office/2006/metadata/properties" xmlns:ns3="6620f365-58e9-4149-8761-9c1e101ba8c3" targetNamespace="http://schemas.microsoft.com/office/2006/metadata/properties" ma:root="true" ma:fieldsID="6e81652dda7bf88f28eb5391bfd0ad6b" ns3:_="">
    <xsd:import namespace="6620f365-58e9-4149-8761-9c1e101ba8c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20f365-58e9-4149-8761-9c1e101ba8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366837-1EED-4F1E-9DDE-6D1FA410BB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20f365-58e9-4149-8761-9c1e101ba8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A7B32A3-F0B1-42AB-9A0E-765C5D94DDBE}">
  <ds:schemaRefs>
    <ds:schemaRef ds:uri="6620f365-58e9-4149-8761-9c1e101ba8c3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46034C0-F5FE-494E-ACC7-9B06D7E19F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322</TotalTime>
  <Words>281</Words>
  <Application>Microsoft Office PowerPoint</Application>
  <PresentationFormat>Affichage à l'écran (4:3)</PresentationFormat>
  <Paragraphs>93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Webdings</vt:lpstr>
      <vt:lpstr>Wingdings</vt:lpstr>
      <vt:lpstr>Wingdings 3</vt:lpstr>
      <vt:lpstr>Thème Office</vt:lpstr>
      <vt:lpstr>1_Thème Office</vt:lpstr>
      <vt:lpstr>Présentation PowerPoint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Ecris les réponses sur ton ardoise. </vt:lpstr>
      <vt:lpstr>Correction</vt:lpstr>
      <vt:lpstr>Écris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37</cp:revision>
  <dcterms:created xsi:type="dcterms:W3CDTF">2023-02-07T14:55:57Z</dcterms:created>
  <dcterms:modified xsi:type="dcterms:W3CDTF">2026-06-26T13:34:33Z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0x0101000C55668A00CA4341A4E4202F84CE1053</vt:lpwstr>
  </property>
</Properties>
</file>