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8" r:id="rId2"/>
    <p:sldId id="273" r:id="rId3"/>
    <p:sldId id="302" r:id="rId4"/>
    <p:sldId id="305" r:id="rId5"/>
    <p:sldId id="306" r:id="rId6"/>
    <p:sldId id="303" r:id="rId7"/>
    <p:sldId id="304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31EF5-2395-6D63-F86D-8AAFAEC43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04800"/>
            <a:ext cx="9144000" cy="65531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0EEBFA-944C-AF4C-4B35-3CD9455A43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avec stratégie.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1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475 + …  = 500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6CB5DCBA-C52C-8592-F9C3-378E0B3386B7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353CA163-A412-D60F-6B5D-6F9059D04AA5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5E84189C-BA01-96F0-2C16-B5826D7152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0639F2C2-BF45-0FE9-CFC1-5259E23C1E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450FDD04-4A7B-2304-6D88-DA6FA604B7C1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31A9A748-1878-9943-E0CC-A644619FFFB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475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0B6CE975-26D7-B782-641F-F775BE2C2A5C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458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B38246A-753C-2B2D-7B35-D039CD1E2076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475 + …  = 500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2BCBE08-F596-629C-B71A-354C8A6CC8DF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25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F720B231-9D20-192C-43F5-976D6DE7FF76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9BDF3C56-245A-7F45-601A-F67274D5CFF0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295C3BA9-5EA5-AB69-8616-EC437254F1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5470AD6-4A7B-84D0-299F-3B60B0614A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3E2B780-87DC-8026-3796-8D9838EC3C18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C6E5668-C8D8-1E98-546E-0F5F9C32D8CA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475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0CFBA90-7282-B684-FB4C-8BB942BA504F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E374019-B5E3-E4A9-5E91-D7557214437F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760197C5-6D42-2AB5-5EC7-7A411E5B739C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480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8F1785F2-E660-855A-1DB4-8818E5D25378}"/>
              </a:ext>
            </a:extLst>
          </p:cNvPr>
          <p:cNvSpPr/>
          <p:nvPr/>
        </p:nvSpPr>
        <p:spPr>
          <a:xfrm>
            <a:off x="2921608" y="3851543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FFC611A-B3B0-DBDE-6A14-F23F576A5621}"/>
              </a:ext>
            </a:extLst>
          </p:cNvPr>
          <p:cNvSpPr txBox="1"/>
          <p:nvPr/>
        </p:nvSpPr>
        <p:spPr>
          <a:xfrm>
            <a:off x="3374074" y="3333379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+5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013D13CB-AE73-F0CB-478B-A8486DBB890A}"/>
              </a:ext>
            </a:extLst>
          </p:cNvPr>
          <p:cNvSpPr/>
          <p:nvPr/>
        </p:nvSpPr>
        <p:spPr>
          <a:xfrm>
            <a:off x="4544893" y="3812508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5BD924C-0FB4-4CC5-7CDB-E7D9878E46AF}"/>
              </a:ext>
            </a:extLst>
          </p:cNvPr>
          <p:cNvSpPr txBox="1"/>
          <p:nvPr/>
        </p:nvSpPr>
        <p:spPr>
          <a:xfrm>
            <a:off x="5385397" y="3327526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1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18048F8-79CC-EA64-F0F9-A39D261D7838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268 + …  = 300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1246A0EE-6C28-DCCD-560F-8B0DEC84BB4A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086D1680-2F97-A928-1D0E-F7B286C6196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AF6E2343-E044-241B-0B78-560B4FE90D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1BA7B2F-34A6-C6BD-8469-64E33653E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5B54B74-D84C-22A7-1BC9-3A64E0945ED6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480ECFC5-E514-ED1A-CFC3-69FC0EA6027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268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ADD88B13-8350-8806-7124-DE77DC3AB966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782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C469040-51DB-1EE8-1815-4F6B8CBB39F6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268 + …  = 300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48128D3F-42E4-6E1E-1C3B-C91059E9ECF9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32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6B97594-71A7-DAC8-AC7B-A32D3F704F83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B8061A8-A616-7B74-CDFC-D015D71DA79C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AC1AAFA3-C068-967B-6F87-EB80F01577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7C45179-F98E-F724-DF59-7E28E0F074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5AB133CA-D573-9DEA-89E8-3445A5DC0482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A79EB86-2D62-F6E6-5F10-E7241D48C0C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268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9EE3E17-FE29-6B61-91F3-7B0A4F29AC04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DE33CCF-E273-C9AB-CADC-5455D7E0A21B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77131600-041F-F2E9-A67D-B82090B48520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270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A844417B-DEA7-1610-D253-8784D238085C}"/>
              </a:ext>
            </a:extLst>
          </p:cNvPr>
          <p:cNvSpPr/>
          <p:nvPr/>
        </p:nvSpPr>
        <p:spPr>
          <a:xfrm>
            <a:off x="2899269" y="3858177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B0144EA-4777-991F-7704-4FD2A3595280}"/>
              </a:ext>
            </a:extLst>
          </p:cNvPr>
          <p:cNvSpPr txBox="1"/>
          <p:nvPr/>
        </p:nvSpPr>
        <p:spPr>
          <a:xfrm>
            <a:off x="3374074" y="334386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CF1233B5-450B-D488-5B94-1973A34487C0}"/>
              </a:ext>
            </a:extLst>
          </p:cNvPr>
          <p:cNvSpPr/>
          <p:nvPr/>
        </p:nvSpPr>
        <p:spPr>
          <a:xfrm>
            <a:off x="4531226" y="3779234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EDF33B-CE90-6710-C3EC-91B2A3AC3CF4}"/>
              </a:ext>
            </a:extLst>
          </p:cNvPr>
          <p:cNvSpPr txBox="1"/>
          <p:nvPr/>
        </p:nvSpPr>
        <p:spPr>
          <a:xfrm>
            <a:off x="5385397" y="3343865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+30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B5D36-0DC3-610F-EA9C-D54B15402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BC37AB-5B0D-563A-929D-F9C73C671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A98BED-9971-BDC8-058E-EDC6B02BB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01CF760-21D6-EC7E-A13F-1148D90B527C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672 + …  = 700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010654D4-5782-9051-D686-EF8B34E725CE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8A1DC711-6E06-6977-CE77-65C1564D105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33446C65-25CE-BA59-727C-EFE041F235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2C8E0CF2-4FA5-A18A-76E8-55EDA0AD59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2788CAA8-02CA-E0EC-1C10-E27FD9C46C8F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5A2F0109-DEDE-D673-8F6F-24637EEC2D31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672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95D76374-DBA7-7E4F-2905-39FB451A21D8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2064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C0C9-1DEF-993D-0286-A89DD4BA8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1ADE27E-09A6-C961-32A1-BC6F3466EF57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672 + …  = 700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AB2A039-2CFE-1021-4A23-42178E42E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9A2E9A-DFBE-969D-1C34-47D25B569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B6875E2-F239-4360-3162-05E144500C12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28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AB7EC2-DBAE-596E-195F-696C54BE37C4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6BA4C917-C000-9BD4-7B23-E76FB4E539C0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C01878AF-1842-763C-6D40-C7A88FA214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D418CE5-EE42-038F-60D2-60464A0FF3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99716B74-1F73-A4D8-EEE4-FB29501C9CC7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BB74D34-F686-60EA-3519-4D98B351A0B8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672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6DFF226-AF87-9AD1-CFFE-EADDA8A2DA8B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7475F957-12F9-AEC7-F0D1-592E30C91A99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46D190D-5131-54E0-B790-A8C824EDE51E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680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67BFDC77-7FB9-AA27-1E16-F064325CB390}"/>
              </a:ext>
            </a:extLst>
          </p:cNvPr>
          <p:cNvSpPr/>
          <p:nvPr/>
        </p:nvSpPr>
        <p:spPr>
          <a:xfrm>
            <a:off x="2899269" y="3846960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63BD118-5A8B-DB6E-218E-55A3FAAE86F9}"/>
              </a:ext>
            </a:extLst>
          </p:cNvPr>
          <p:cNvSpPr txBox="1"/>
          <p:nvPr/>
        </p:nvSpPr>
        <p:spPr>
          <a:xfrm>
            <a:off x="3374074" y="3398291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+8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C3ED91CA-BFE6-1F1D-6C9A-FD248EE8C86C}"/>
              </a:ext>
            </a:extLst>
          </p:cNvPr>
          <p:cNvSpPr/>
          <p:nvPr/>
        </p:nvSpPr>
        <p:spPr>
          <a:xfrm>
            <a:off x="4473460" y="38132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6A7FB47-23FD-4931-249D-406EE7150532}"/>
              </a:ext>
            </a:extLst>
          </p:cNvPr>
          <p:cNvSpPr txBox="1"/>
          <p:nvPr/>
        </p:nvSpPr>
        <p:spPr>
          <a:xfrm>
            <a:off x="5385397" y="3398290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27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D78CC-DD85-5D5B-546A-CF072F329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79247-0BCA-14D6-8977-271A5FA09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C6D7E8-FDD2-300F-7206-5268A89FD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58C6DD8-234A-6AAE-2B2B-00CC096F905C}"/>
              </a:ext>
            </a:extLst>
          </p:cNvPr>
          <p:cNvSpPr txBox="1"/>
          <p:nvPr/>
        </p:nvSpPr>
        <p:spPr>
          <a:xfrm>
            <a:off x="2521323" y="1929086"/>
            <a:ext cx="4444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1 275 + …  = 1300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BFF5001-8011-B5B8-1658-2035082D3F7F}"/>
              </a:ext>
            </a:extLst>
          </p:cNvPr>
          <p:cNvGrpSpPr/>
          <p:nvPr/>
        </p:nvGrpSpPr>
        <p:grpSpPr>
          <a:xfrm>
            <a:off x="2305050" y="4164869"/>
            <a:ext cx="5214003" cy="995674"/>
            <a:chOff x="3529508" y="4122257"/>
            <a:chExt cx="4233999" cy="995674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CEC77C0F-DB0B-DE62-B5AB-6EC903DA6321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9A3126F-4B90-5C26-0841-03416CD126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CC8C86E-2CE6-8355-2E4B-7754E0FC73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27D61794-39FA-1A4A-9BBF-66429A524307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2202FA38-CC40-D771-5EBA-C70996060BBD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1275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EFBC050E-B0EC-FF78-A04D-D5EE23970097}"/>
                </a:ext>
              </a:extLst>
            </p:cNvPr>
            <p:cNvSpPr txBox="1"/>
            <p:nvPr/>
          </p:nvSpPr>
          <p:spPr>
            <a:xfrm>
              <a:off x="6864918" y="4122257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1300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47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B27B3-EA8C-58F6-BD32-18E3B91A4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53B91F-5583-9B10-0596-0D0B72D58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883DAB-ED4E-E079-7EAB-CCF022540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E20FCFE-9001-86C8-1DD5-AD618DA062ED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52EEDCF-B82E-4EB8-5FD8-D4B796DC78C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DCE64D28-62F4-31AB-E509-A3621D5B40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7798CC8-0915-D1E0-A1EF-7934900AF1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60BF342-E767-F8D4-EBCE-492423F2BFF4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86A7D25-092B-CD96-CE03-8AEF55CE4051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1275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53C23A5-8BE2-7AC6-3EFB-F30DFA927409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1300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7DD1C7F-B283-E1BA-DF88-4637268C46FA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06287B1C-BF0F-1139-8856-A8C18A82F455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1280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DA30BEC0-6BE5-B683-44C7-D487E8FBDDFC}"/>
              </a:ext>
            </a:extLst>
          </p:cNvPr>
          <p:cNvSpPr/>
          <p:nvPr/>
        </p:nvSpPr>
        <p:spPr>
          <a:xfrm>
            <a:off x="2919081" y="3787500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AC8CC03-D87D-342A-57EF-7C087671B3A8}"/>
              </a:ext>
            </a:extLst>
          </p:cNvPr>
          <p:cNvSpPr txBox="1"/>
          <p:nvPr/>
        </p:nvSpPr>
        <p:spPr>
          <a:xfrm>
            <a:off x="3505573" y="334157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+5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A178D52D-7BAF-667C-E37D-B084582B6524}"/>
              </a:ext>
            </a:extLst>
          </p:cNvPr>
          <p:cNvSpPr/>
          <p:nvPr/>
        </p:nvSpPr>
        <p:spPr>
          <a:xfrm>
            <a:off x="4532086" y="378309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0CA0DFA-1CB8-B67F-2780-328960720ECD}"/>
              </a:ext>
            </a:extLst>
          </p:cNvPr>
          <p:cNvSpPr txBox="1"/>
          <p:nvPr/>
        </p:nvSpPr>
        <p:spPr>
          <a:xfrm>
            <a:off x="5380342" y="3341576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AE7B65-FF4E-7CB5-DC03-EEC24AAE80F6}"/>
              </a:ext>
            </a:extLst>
          </p:cNvPr>
          <p:cNvSpPr txBox="1"/>
          <p:nvPr/>
        </p:nvSpPr>
        <p:spPr>
          <a:xfrm>
            <a:off x="2305051" y="1929086"/>
            <a:ext cx="46607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1 275 + …  =1 300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998C59A2-9543-96EF-9C7B-527482369216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25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5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521324" y="1929086"/>
            <a:ext cx="3124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45 + …  = 50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4FBFDA8-395B-633C-727E-769550219EEB}"/>
              </a:ext>
            </a:extLst>
          </p:cNvPr>
          <p:cNvGrpSpPr/>
          <p:nvPr/>
        </p:nvGrpSpPr>
        <p:grpSpPr>
          <a:xfrm>
            <a:off x="203745" y="3936733"/>
            <a:ext cx="8736509" cy="881571"/>
            <a:chOff x="382356" y="4221517"/>
            <a:chExt cx="10257935" cy="881571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CB666BC-D39E-7E81-B159-86C854CA13AC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C86931F5-2F49-5AEF-4C0B-D2B621445883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6B5E8967-154B-AD30-BA14-6D0E6DA0DBDB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758F4E6E-340F-A221-EFEB-E511E651710D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3591B2AB-0940-96F6-4028-8F01C20F2FFF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319C24C-0A48-28AB-7D60-2678E070CC06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362DD511-47A5-9AB0-C126-A2876BD732BF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B9649C5-1E36-B73F-ECB7-A1F400523EF5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71742F1-A334-18F6-42D4-0A147E95AD9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BF2144-68BD-4E54-4A83-FD1D717C6261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F1556E1-3538-0CE0-86F1-7CD0E89F683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5884FF43-C372-CAEC-8666-0B3FD8CA378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438CB97-6CCF-560F-6197-EFA2A443A52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6136570C-59A9-2AF6-832C-CBE6545C4D40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CAE5FB4D-F615-5718-86DB-EF653CEE3B9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83ECFA28-2C88-5E6A-0A96-261BE85004F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EE93B715-D06F-4B5B-FB95-9981D1C7EF01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A7215E6-9D83-E4D8-17F9-065051257A08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DAF6D61-8548-738A-1265-5810D4761B2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46C12219-0BC1-DC42-7118-F3D23BB2954D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BCF68D51-93A5-1C13-D70A-855F9BFCA6D5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42885EBF-20C5-CD98-30BD-B699087A4D7D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8EB73129-9C64-4AFC-66A3-B38328EEB7B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D744A2C3-7DAF-DD70-3CF0-EB6B27D9C55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248A661-1769-6B45-4067-FDC68E7ECA9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C793EC45-EE7C-D4D6-ED9B-21C3F77F0B81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53318C62-7488-CBC8-E5AC-CBE30F4399FF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230C9A3A-114E-8D05-48B1-E379B2485DA0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01FB4C10-6816-334B-FE62-960C7E15C79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7927058F-AFB4-4441-E011-12E97F09AFC7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C1DA6D9-B98B-9434-2D9F-3CD740A22806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0A62B3D9-08D9-6CD6-F725-BBF8124F18A5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6D8C2A30-9151-C748-33EC-868205FC5EB3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4BDBC80-CF0C-70AE-7133-D365F1E61D26}"/>
                </a:ext>
              </a:extLst>
            </p:cNvPr>
            <p:cNvSpPr txBox="1"/>
            <p:nvPr/>
          </p:nvSpPr>
          <p:spPr>
            <a:xfrm>
              <a:off x="382356" y="4221517"/>
              <a:ext cx="7140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8371D76-2DB4-C22C-7B00-77EEAA8EB04E}"/>
                </a:ext>
              </a:extLst>
            </p:cNvPr>
            <p:cNvSpPr txBox="1"/>
            <p:nvPr/>
          </p:nvSpPr>
          <p:spPr>
            <a:xfrm>
              <a:off x="3672601" y="4251205"/>
              <a:ext cx="746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9C7011B-0F1A-29B1-A965-0BF9BBAFB93B}"/>
                </a:ext>
              </a:extLst>
            </p:cNvPr>
            <p:cNvSpPr txBox="1"/>
            <p:nvPr/>
          </p:nvSpPr>
          <p:spPr>
            <a:xfrm>
              <a:off x="7009712" y="4251204"/>
              <a:ext cx="7461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42923-79D8-EBC7-6154-AE29E35D7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89DD9-143C-4EBA-E72A-93897CD3F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9011B-F490-05A7-B9AA-BEDE3AF2FD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9D29DD6-1EA1-9674-286C-CF911BDE81B5}"/>
              </a:ext>
            </a:extLst>
          </p:cNvPr>
          <p:cNvSpPr txBox="1"/>
          <p:nvPr/>
        </p:nvSpPr>
        <p:spPr>
          <a:xfrm>
            <a:off x="2521324" y="1929086"/>
            <a:ext cx="3124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45 + …  = 50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D52FB9D-52E7-9DEE-E708-E84DE5C8D36F}"/>
              </a:ext>
            </a:extLst>
          </p:cNvPr>
          <p:cNvGrpSpPr/>
          <p:nvPr/>
        </p:nvGrpSpPr>
        <p:grpSpPr>
          <a:xfrm>
            <a:off x="0" y="3865220"/>
            <a:ext cx="9021163" cy="978795"/>
            <a:chOff x="382357" y="4124293"/>
            <a:chExt cx="10257934" cy="97879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DFBC5C2-D631-328D-55C1-BCA8BA74CCE8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8EA7CC8E-5E1C-8525-C923-FB9752847E69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A25EC3E-2F15-8C3E-1621-E1DDD7CCBF47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31656E6-CEE0-2A0F-F595-7693DACEFC5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1249DCE-828A-09CC-CDBB-825F853163CE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BB04D27-C7B4-C3A1-A70B-EA1FDF435765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8D9A379-6381-D270-C54C-1D2361A0C2F9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F5721D11-BB84-E80C-9AA8-1A99EA58C70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D761087-6693-7F45-CF19-BB843D207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4572F39-1B76-9974-4594-381E4DD354F3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B69632B-CEB4-4E13-9753-6420C30A75C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682C0739-17E5-289B-6B5D-D0A9DD9A507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D82E59A-3B6C-1653-84DD-E2E58564B02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E029EA0-6EEB-5046-802B-E00AF8320AA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1A698F6-8443-7286-EAA3-1DED0045DB9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0F7DF727-5139-BC7E-887F-80B864622EE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865C9A2-29F3-4B7E-0FC6-A33AC95883C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67F7D75B-0FB5-5847-D7D2-6DDE81A57A6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C7B2BFCE-CDAA-343C-5431-61668A63741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256D4F0-837E-1B56-EAE9-E88949B8EC9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569D32BA-308F-D605-DCA1-050E7ABEC6D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11A3947C-AF38-5502-B0B4-CC6F77EE3F2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4F0E5648-2C49-EA09-2817-AE1B384D1ADE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D5526FC0-B367-2CFA-5582-B2A1507D657A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9CC484B4-29E8-061B-29C4-771D71BE80F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58A9DEA5-4660-137C-9352-C46D85DB7067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F6EC8FA-7F81-7DF0-F32B-E0C4D66365B8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59993A2E-E305-5C20-F193-F06CAC5917E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FC8440BE-AA90-4B50-5133-2208E81CB349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855780D3-9217-2B21-4AAD-4F6D7FA9B2A8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58983106-A4F5-EF8A-10F6-C99AFD971313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20784C76-9A3C-CE91-10A0-0FF929A36C81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D8F456F-D067-A65C-B3ED-599698BEF3C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AA27D0D-A0E3-9DDC-469E-2EAFA2D50305}"/>
                </a:ext>
              </a:extLst>
            </p:cNvPr>
            <p:cNvSpPr txBox="1"/>
            <p:nvPr/>
          </p:nvSpPr>
          <p:spPr>
            <a:xfrm>
              <a:off x="382357" y="4124293"/>
              <a:ext cx="680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44D197D-981E-1591-3065-FA27EBCA0110}"/>
                </a:ext>
              </a:extLst>
            </p:cNvPr>
            <p:cNvSpPr txBox="1"/>
            <p:nvPr/>
          </p:nvSpPr>
          <p:spPr>
            <a:xfrm>
              <a:off x="3676210" y="4124926"/>
              <a:ext cx="680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2890A14-7D09-6071-7500-A5D1273724FC}"/>
                </a:ext>
              </a:extLst>
            </p:cNvPr>
            <p:cNvSpPr txBox="1"/>
            <p:nvPr/>
          </p:nvSpPr>
          <p:spPr>
            <a:xfrm>
              <a:off x="7020675" y="4124294"/>
              <a:ext cx="723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</a:t>
              </a:r>
            </a:p>
          </p:txBody>
        </p:sp>
      </p:grpSp>
      <p:sp>
        <p:nvSpPr>
          <p:cNvPr id="42" name="Flèche : courbe vers le bas 41">
            <a:extLst>
              <a:ext uri="{FF2B5EF4-FFF2-40B4-BE49-F238E27FC236}">
                <a16:creationId xmlns:a16="http://schemas.microsoft.com/office/drawing/2014/main" id="{B708B258-39AC-E9E9-FEBC-6E9FEC73A337}"/>
              </a:ext>
            </a:extLst>
          </p:cNvPr>
          <p:cNvSpPr/>
          <p:nvPr/>
        </p:nvSpPr>
        <p:spPr>
          <a:xfrm>
            <a:off x="1678613" y="4331571"/>
            <a:ext cx="366906" cy="195637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4" name="Flèche : courbe vers le bas 43">
            <a:extLst>
              <a:ext uri="{FF2B5EF4-FFF2-40B4-BE49-F238E27FC236}">
                <a16:creationId xmlns:a16="http://schemas.microsoft.com/office/drawing/2014/main" id="{43DE1259-65AF-6AAA-9884-9946BC2E732B}"/>
              </a:ext>
            </a:extLst>
          </p:cNvPr>
          <p:cNvSpPr/>
          <p:nvPr/>
        </p:nvSpPr>
        <p:spPr>
          <a:xfrm>
            <a:off x="1964975" y="4324588"/>
            <a:ext cx="366906" cy="195637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3676D7B-9FF5-D3C8-04FF-A308822D6818}"/>
              </a:ext>
            </a:extLst>
          </p:cNvPr>
          <p:cNvSpPr txBox="1"/>
          <p:nvPr/>
        </p:nvSpPr>
        <p:spPr>
          <a:xfrm>
            <a:off x="3793190" y="1924678"/>
            <a:ext cx="55664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5</a:t>
            </a:r>
            <a:endParaRPr lang="fr-FR" sz="8000" dirty="0">
              <a:solidFill>
                <a:srgbClr val="FF0000"/>
              </a:solidFill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91399693-BF32-BB86-E9E6-3E66DE2A15EB}"/>
              </a:ext>
            </a:extLst>
          </p:cNvPr>
          <p:cNvCxnSpPr>
            <a:cxnSpLocks/>
            <a:stCxn id="42" idx="1"/>
          </p:cNvCxnSpPr>
          <p:nvPr/>
        </p:nvCxnSpPr>
        <p:spPr>
          <a:xfrm>
            <a:off x="1691136" y="4527208"/>
            <a:ext cx="9284" cy="3123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èche : courbe vers le bas 45">
            <a:extLst>
              <a:ext uri="{FF2B5EF4-FFF2-40B4-BE49-F238E27FC236}">
                <a16:creationId xmlns:a16="http://schemas.microsoft.com/office/drawing/2014/main" id="{84460C7F-D26C-7820-9301-FD442BB58D6B}"/>
              </a:ext>
            </a:extLst>
          </p:cNvPr>
          <p:cNvSpPr/>
          <p:nvPr/>
        </p:nvSpPr>
        <p:spPr>
          <a:xfrm>
            <a:off x="2286080" y="4324588"/>
            <a:ext cx="366906" cy="195637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7" name="Flèche : courbe vers le bas 46">
            <a:extLst>
              <a:ext uri="{FF2B5EF4-FFF2-40B4-BE49-F238E27FC236}">
                <a16:creationId xmlns:a16="http://schemas.microsoft.com/office/drawing/2014/main" id="{5B7F3572-E859-39C1-9D98-93662DBBB7E5}"/>
              </a:ext>
            </a:extLst>
          </p:cNvPr>
          <p:cNvSpPr/>
          <p:nvPr/>
        </p:nvSpPr>
        <p:spPr>
          <a:xfrm>
            <a:off x="2582143" y="4344022"/>
            <a:ext cx="366906" cy="195637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8" name="Flèche : courbe vers le bas 47">
            <a:extLst>
              <a:ext uri="{FF2B5EF4-FFF2-40B4-BE49-F238E27FC236}">
                <a16:creationId xmlns:a16="http://schemas.microsoft.com/office/drawing/2014/main" id="{7DE601DF-71D5-4F40-A22F-C928B77722C4}"/>
              </a:ext>
            </a:extLst>
          </p:cNvPr>
          <p:cNvSpPr/>
          <p:nvPr/>
        </p:nvSpPr>
        <p:spPr>
          <a:xfrm>
            <a:off x="2857638" y="4338554"/>
            <a:ext cx="366906" cy="195637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97757-7387-6898-43C4-FABB8C635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0302C7-EB09-BBFE-4968-98761E6BF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E81345-4632-F35A-4BAA-6D1F5C0197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A161F-011B-7906-729C-2CFD25484DFF}"/>
              </a:ext>
            </a:extLst>
          </p:cNvPr>
          <p:cNvSpPr txBox="1"/>
          <p:nvPr/>
        </p:nvSpPr>
        <p:spPr>
          <a:xfrm>
            <a:off x="2521324" y="1929086"/>
            <a:ext cx="3124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78 + …  = 80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6B18583F-2C31-B5DB-1DC3-659435073E85}"/>
              </a:ext>
            </a:extLst>
          </p:cNvPr>
          <p:cNvGrpSpPr/>
          <p:nvPr/>
        </p:nvGrpSpPr>
        <p:grpSpPr>
          <a:xfrm>
            <a:off x="120888" y="3950382"/>
            <a:ext cx="8832043" cy="881571"/>
            <a:chOff x="382357" y="4221517"/>
            <a:chExt cx="10257934" cy="881571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289B14C-960D-3210-D03D-9CD9AF2CE863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3C3BCC2-4C74-D917-B038-8CF577DB4D1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AB9EC01-61CE-272A-0BD9-B318E35753F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4AFF7188-33FA-B920-6AC8-4FF6129DCAB0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7ED87B4-651E-92DA-0239-40532273A023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5E26560-75F3-0AF1-6BD1-9790142F4A77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552B02F-C0A6-7A17-DED3-6A4F0D9329DF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5971501-2093-7961-83FD-620BD7C405A6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65D3ED-F053-14F9-CAB6-472D2A2CBAB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A1C5EF-2BBD-3555-646A-3F44C56B2463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B1C2784-96FE-DEAF-5399-562462191084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6B407AA5-C7A6-25F1-49A4-62587744A90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B40DD8A-6D4C-4F02-BAE7-4E37A78859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E5D7256-51DE-8E54-643B-8422738735D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C38D29B-1CB5-1E7C-345D-5B074DCBE1F0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27881F08-30E1-2F97-E27A-98BBE2C72AB4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E1C76146-68A9-C7D7-CDE7-AF1C69CB53FB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040BD71-1099-BFF9-6DA9-4CA8FAD50E77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6E44968-3C1C-3FBD-207D-FB006929A4C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F6B0A49-C4F0-4D31-12DA-8273FB234875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0084A066-6A61-A6DD-E70A-FE19FAEFC7A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8FB10A54-AD49-F904-04B9-AC778FB502C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94BA6B55-525D-8D5E-158F-9412A9DAA1B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00C80221-7BD8-9E29-6EB2-A2BD47C2E1C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43D05ABB-A033-39A7-97D0-89C3C03560F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5F0DE9FA-8309-5EE1-C52E-930FD9EE213E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4400A2CA-52AD-EF9E-E5AF-E1114180BD7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045607C7-9721-2FE5-4085-40B773365B8F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2C191C9-E54A-D1A5-B904-FA283976447D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AE2A1B99-50C4-C743-960C-CEBFC85C6898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098A5790-096B-93E8-07B7-127E9311614F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14F9F849-4A29-0432-68F8-BCB669C66F1A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A1D08CE-D025-1719-3C16-C511DD39EC89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09BE8FF-0E91-8756-0E7E-EC44DCFC0E65}"/>
                </a:ext>
              </a:extLst>
            </p:cNvPr>
            <p:cNvSpPr txBox="1"/>
            <p:nvPr/>
          </p:nvSpPr>
          <p:spPr>
            <a:xfrm>
              <a:off x="382357" y="4221517"/>
              <a:ext cx="7309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1D717FE-1D61-044A-444E-D4473ECA0A3D}"/>
                </a:ext>
              </a:extLst>
            </p:cNvPr>
            <p:cNvSpPr txBox="1"/>
            <p:nvPr/>
          </p:nvSpPr>
          <p:spPr>
            <a:xfrm>
              <a:off x="3672600" y="4251205"/>
              <a:ext cx="7456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9D9F6495-4E59-3C42-8170-61BE97B02053}"/>
                </a:ext>
              </a:extLst>
            </p:cNvPr>
            <p:cNvSpPr txBox="1"/>
            <p:nvPr/>
          </p:nvSpPr>
          <p:spPr>
            <a:xfrm>
              <a:off x="7009711" y="4251204"/>
              <a:ext cx="7456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970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F711F-6284-EA3A-D1C8-E3402E9D8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0FDF68-5285-2A99-2DB7-73D3B0D29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F393F2-22BB-C9F8-9BD2-3FED81ADD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CFB203-6594-F24B-9AA5-02442DABE775}"/>
              </a:ext>
            </a:extLst>
          </p:cNvPr>
          <p:cNvSpPr txBox="1"/>
          <p:nvPr/>
        </p:nvSpPr>
        <p:spPr>
          <a:xfrm>
            <a:off x="2521324" y="1929086"/>
            <a:ext cx="3124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78 + …  = 80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AC64995-D737-7DA3-AD14-0CB2620DC628}"/>
              </a:ext>
            </a:extLst>
          </p:cNvPr>
          <p:cNvGrpSpPr/>
          <p:nvPr/>
        </p:nvGrpSpPr>
        <p:grpSpPr>
          <a:xfrm>
            <a:off x="0" y="3813616"/>
            <a:ext cx="8980227" cy="1084807"/>
            <a:chOff x="382357" y="4018281"/>
            <a:chExt cx="10257934" cy="1084807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7A73527C-0445-EB57-CF22-8A7DBB570C3F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4B7A1277-002E-E697-BE7D-3021D78F6D42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920F7FA6-6CCE-6A42-12E9-124A435ABD9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7577DA61-06F3-5866-2C61-05932126913F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03FEB035-F069-2380-4EA7-F94ECC709573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A690608-2ED5-5F52-C5C0-8B725FC1A72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09E4F48-DE73-0EFD-B79A-972E9387B550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FCAF9513-264D-A905-37CC-9AACE8A9607F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08AC58B-C540-C74B-0F1E-B11FFAAC035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46649EC2-9807-200B-AC2B-506B0B0CEB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163731FF-83F2-664F-5576-F2BDB0DDBAA2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F1C1D72-7BFD-3F2A-E315-C954823E712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5B82077-EF24-675A-69DC-531AE5113ED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73BAC07-1305-F785-DA51-EEB7CD535B4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211F1C-0E57-1BA7-9187-E339AAC7A05B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BD20229-0E98-C774-1475-AEA9A1992C0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C888BAE2-7998-499C-94F1-9EDDBFE38D13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02FDAE4-74F3-C11F-AFD5-5A58BF2B876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C656633F-2915-1E18-7B69-98C42EB346C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C4290536-39FF-AD0C-EB74-44CEA78C40A4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D2CF1775-0659-3BB6-035D-D7070C251D3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35AE0DB0-09B1-1739-73AB-5A375AEA283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5EB9C51F-FEB1-E608-9356-6C588C1152C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90862D3F-9B41-E93B-16BC-3790C3C8347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C4DDAC6A-BB72-C42F-C9F3-DD1D320A81B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8A58AEEF-7FCC-3C25-770C-9F1810419F0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E2ED4EAE-0362-6209-F57A-46D20AC60B83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8BB76E6A-AABC-5AE7-855F-AF532930117C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360E75FB-D971-5A19-FBF7-2C8ACC1863B8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B7A4DD29-7821-5720-1040-E7D143FB42E4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290EA33B-40C8-056E-89CF-FA6BCB0043F0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9C17F1F-B491-1E8A-65F3-A865A4244B12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E1173B99-C109-2015-BC81-93B4687ADED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9AE19FC-E811-A43E-D3D7-36ABDB678155}"/>
                </a:ext>
              </a:extLst>
            </p:cNvPr>
            <p:cNvSpPr txBox="1"/>
            <p:nvPr/>
          </p:nvSpPr>
          <p:spPr>
            <a:xfrm>
              <a:off x="382357" y="4041517"/>
              <a:ext cx="6825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69D3764E-4ED8-6EDC-AF6F-C6CEFD74FDBF}"/>
                </a:ext>
              </a:extLst>
            </p:cNvPr>
            <p:cNvSpPr txBox="1"/>
            <p:nvPr/>
          </p:nvSpPr>
          <p:spPr>
            <a:xfrm>
              <a:off x="3672601" y="4041517"/>
              <a:ext cx="7147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A7E243EB-4FB8-4EA6-5FD1-18C2C5EE08E3}"/>
                </a:ext>
              </a:extLst>
            </p:cNvPr>
            <p:cNvSpPr txBox="1"/>
            <p:nvPr/>
          </p:nvSpPr>
          <p:spPr>
            <a:xfrm>
              <a:off x="6995004" y="4018281"/>
              <a:ext cx="7147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</a:t>
              </a:r>
            </a:p>
          </p:txBody>
        </p:sp>
      </p:grpSp>
      <p:sp>
        <p:nvSpPr>
          <p:cNvPr id="42" name="Flèche : courbe vers le bas 41">
            <a:extLst>
              <a:ext uri="{FF2B5EF4-FFF2-40B4-BE49-F238E27FC236}">
                <a16:creationId xmlns:a16="http://schemas.microsoft.com/office/drawing/2014/main" id="{206B5FF1-0B60-EE2F-0344-CDE3955F3A15}"/>
              </a:ext>
            </a:extLst>
          </p:cNvPr>
          <p:cNvSpPr/>
          <p:nvPr/>
        </p:nvSpPr>
        <p:spPr>
          <a:xfrm>
            <a:off x="5469341" y="4295241"/>
            <a:ext cx="366906" cy="214846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4" name="Flèche : courbe vers le bas 43">
            <a:extLst>
              <a:ext uri="{FF2B5EF4-FFF2-40B4-BE49-F238E27FC236}">
                <a16:creationId xmlns:a16="http://schemas.microsoft.com/office/drawing/2014/main" id="{DFF5F992-DCBF-9619-E503-2E5CA6D5D4A9}"/>
              </a:ext>
            </a:extLst>
          </p:cNvPr>
          <p:cNvSpPr/>
          <p:nvPr/>
        </p:nvSpPr>
        <p:spPr>
          <a:xfrm>
            <a:off x="5773717" y="4297445"/>
            <a:ext cx="366906" cy="214846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09288AC-CC1A-D7F7-9925-16B885823253}"/>
              </a:ext>
            </a:extLst>
          </p:cNvPr>
          <p:cNvSpPr txBox="1"/>
          <p:nvPr/>
        </p:nvSpPr>
        <p:spPr>
          <a:xfrm>
            <a:off x="3793190" y="1924678"/>
            <a:ext cx="55664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</a:t>
            </a:r>
            <a:endParaRPr lang="fr-FR" sz="8000" dirty="0">
              <a:solidFill>
                <a:srgbClr val="FF0000"/>
              </a:solidFill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702044EB-A164-C67B-C86F-C5CF6FC8F891}"/>
              </a:ext>
            </a:extLst>
          </p:cNvPr>
          <p:cNvCxnSpPr/>
          <p:nvPr/>
        </p:nvCxnSpPr>
        <p:spPr>
          <a:xfrm>
            <a:off x="5487309" y="4534014"/>
            <a:ext cx="0" cy="36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79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A4E48-924B-D323-89DB-5795F019D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AF9FF9-24C5-6670-302C-2BC87E856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C91D72-495B-237E-C7DD-118EEAC547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4D1361-0B07-11A6-73F8-AC3AC56AF0C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154 + …  = 160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F626A14-E8FB-1917-6ADB-C88111213BDE}"/>
              </a:ext>
            </a:extLst>
          </p:cNvPr>
          <p:cNvGrpSpPr/>
          <p:nvPr/>
        </p:nvGrpSpPr>
        <p:grpSpPr>
          <a:xfrm>
            <a:off x="0" y="3964029"/>
            <a:ext cx="8966579" cy="881571"/>
            <a:chOff x="278538" y="4221517"/>
            <a:chExt cx="10361753" cy="881571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4E69320-B2A3-D429-3EF8-AB0276DD2ADC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C66B6687-C1C0-FB1E-8CAD-F3758E870899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3317D41-3968-7720-4388-5CD8FDFFDBC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6B9C183A-F909-FE4E-CA91-4B74EFF0209D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75E37FA-4107-2FC9-785A-A06653D4189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F2867BC-48CB-8C93-3B10-918C9AE48A0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5D1EFDDB-6917-73A3-572D-9686E5EF5272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2BDA64F-45A7-8CE4-410A-CC7628B1A293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BF89258D-ACA0-8E1C-0D71-BB0C4E8EC5E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680BE9F-FC7C-D877-D706-7B6BECB3125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1F9A2772-EA9A-83C9-36CB-684BB670E61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B86EB76B-3995-9F1B-C06E-FEA3F4A19265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FE4CEC6-7FE1-178B-A619-CC090D7CE88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C7767E6D-F451-D7E3-8B30-C336B5E5E1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BD00058A-728F-B4FD-46ED-16C77F390828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D84AF7D-46BF-BB13-86DF-660BB9F515C4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7F4BBF2-CDCF-E75D-1CBF-095FD4CD3F8C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83373F5-6344-FA24-0212-E1AE28D2245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FD5A844-0E21-EC4B-E6FB-3E8039D6FCD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919C92DD-B13A-B43E-39BF-B237EB814D8D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BC7AF27A-A0BA-3A6F-BDA2-EBA6921B53E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865D2FC6-38E1-07BE-8B4F-F714DE08DFE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3F34A43F-4DF6-146E-1EA4-90F2C9C654A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D73A5DFF-A2A0-E5AE-3CBA-BF482538F34E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46C4BCA5-9302-8AD5-0893-F90326C4200C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874114E5-D6E4-8C65-344C-E3D994A2CB1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E9D37D16-AC16-7B74-9A6A-03A70AB1497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24F21D4E-7A95-6225-8016-65F54C599D89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AD22A6F6-41E8-1560-5E72-FA6B9C98E3ED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2EDDC114-7DB3-C0F3-56D5-B50BCB570DE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98F2E0C6-C2C0-E7D4-BB8A-7CF405A3208C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B98E2013-FF78-5BA6-C4E8-65FC7CCF026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933DB484-30A5-3F8A-C707-22C1B17D110E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8A4723D-A202-639A-3E25-5D44144AFBA1}"/>
                </a:ext>
              </a:extLst>
            </p:cNvPr>
            <p:cNvSpPr txBox="1"/>
            <p:nvPr/>
          </p:nvSpPr>
          <p:spPr>
            <a:xfrm>
              <a:off x="278538" y="4221517"/>
              <a:ext cx="9395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150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E530085-FA1E-0A4A-AFB8-07D5457792CF}"/>
                </a:ext>
              </a:extLst>
            </p:cNvPr>
            <p:cNvSpPr txBox="1"/>
            <p:nvPr/>
          </p:nvSpPr>
          <p:spPr>
            <a:xfrm>
              <a:off x="3556282" y="4251204"/>
              <a:ext cx="9667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160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7F3F02D3-83CA-46EF-4041-B0212A9D2046}"/>
                </a:ext>
              </a:extLst>
            </p:cNvPr>
            <p:cNvSpPr txBox="1"/>
            <p:nvPr/>
          </p:nvSpPr>
          <p:spPr>
            <a:xfrm>
              <a:off x="6868594" y="4293391"/>
              <a:ext cx="9667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5735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2384C-99E0-270F-E352-EFB4DC1E6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A3BF09-181C-A6FF-7BDE-E0AC10598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DA11D2-39A5-492E-9962-EA59BFC149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CF21DE4-6F9C-98A5-C713-6DFEF64C2E02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154 + …  = 160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76746AF9-43EF-0D0B-A5B0-130E995879E2}"/>
              </a:ext>
            </a:extLst>
          </p:cNvPr>
          <p:cNvGrpSpPr/>
          <p:nvPr/>
        </p:nvGrpSpPr>
        <p:grpSpPr>
          <a:xfrm>
            <a:off x="-1" y="3966874"/>
            <a:ext cx="8980228" cy="899007"/>
            <a:chOff x="278537" y="4204081"/>
            <a:chExt cx="10361754" cy="899007"/>
          </a:xfrm>
        </p:grpSpPr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A9C61AC5-6A4C-2601-4F4F-B78401F29471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664306CB-AF0D-F26C-7D28-2AB949045F02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F8BF28C8-67B5-1A2C-5980-CD6E742847E4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74FEEF15-C572-9E51-31BF-52665020EE80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0BB72348-9DF3-E5D3-6E76-71E9F949C95D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5309F38A-D02D-0F47-F1E3-B98C5240AE2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8CD67B3D-4DB7-271E-66AA-A044613306EC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FC0BFB46-85A2-E526-815E-51019F007ED0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7D2CAA84-FDD9-BE0A-75A4-6BE75498396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72B28B25-3827-79CD-1AE9-B7E73BE20E3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C9CC9DA5-3BF0-CEE0-38F0-4E7549D5253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89C460CF-DDAE-F1F1-C23B-2DD75ED066F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82A6244A-641E-BDB1-EDF2-B92F1A3B213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6B8A5F4C-F11E-A515-DB3F-8BE89FCED0A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27056D13-086D-1C7E-5843-28F086EF08A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FE7BE9D0-8493-1FAE-39F2-F080CBF439C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49729C15-4A65-0485-90CD-BD58469AFF13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5549AF33-016C-6836-58E6-9537AE84D15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72D85430-86EB-49AE-7547-FE1BC5F8955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C2424FB1-116E-2C37-5438-6C00AE83B35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Connecteur droit 70">
                <a:extLst>
                  <a:ext uri="{FF2B5EF4-FFF2-40B4-BE49-F238E27FC236}">
                    <a16:creationId xmlns:a16="http://schemas.microsoft.com/office/drawing/2014/main" id="{A6ED3D34-D51F-CB92-5FFB-618E57E1ABD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necteur droit 71">
                <a:extLst>
                  <a:ext uri="{FF2B5EF4-FFF2-40B4-BE49-F238E27FC236}">
                    <a16:creationId xmlns:a16="http://schemas.microsoft.com/office/drawing/2014/main" id="{0F7DC53D-EFE7-E28E-AD33-172467360B76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necteur droit 72">
                <a:extLst>
                  <a:ext uri="{FF2B5EF4-FFF2-40B4-BE49-F238E27FC236}">
                    <a16:creationId xmlns:a16="http://schemas.microsoft.com/office/drawing/2014/main" id="{8D335EF7-C3DA-5774-0631-A9FD379DB43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necteur droit 73">
                <a:extLst>
                  <a:ext uri="{FF2B5EF4-FFF2-40B4-BE49-F238E27FC236}">
                    <a16:creationId xmlns:a16="http://schemas.microsoft.com/office/drawing/2014/main" id="{106169A4-3D9B-48DD-FFBB-F18EBF764CE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Connecteur droit 74">
                <a:extLst>
                  <a:ext uri="{FF2B5EF4-FFF2-40B4-BE49-F238E27FC236}">
                    <a16:creationId xmlns:a16="http://schemas.microsoft.com/office/drawing/2014/main" id="{513041D5-DC9D-673A-46E9-5FA9BE83C0C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Connecteur droit 75">
                <a:extLst>
                  <a:ext uri="{FF2B5EF4-FFF2-40B4-BE49-F238E27FC236}">
                    <a16:creationId xmlns:a16="http://schemas.microsoft.com/office/drawing/2014/main" id="{00205700-F9CF-1EBB-C483-4CFF9827A93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necteur droit 76">
                <a:extLst>
                  <a:ext uri="{FF2B5EF4-FFF2-40B4-BE49-F238E27FC236}">
                    <a16:creationId xmlns:a16="http://schemas.microsoft.com/office/drawing/2014/main" id="{244A3901-A5DD-69FA-B3C1-B83BDD5752FA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Connecteur droit 77">
                <a:extLst>
                  <a:ext uri="{FF2B5EF4-FFF2-40B4-BE49-F238E27FC236}">
                    <a16:creationId xmlns:a16="http://schemas.microsoft.com/office/drawing/2014/main" id="{5F05B6BD-92FD-0F5C-5CF6-AB141CECAC65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necteur droit 78">
                <a:extLst>
                  <a:ext uri="{FF2B5EF4-FFF2-40B4-BE49-F238E27FC236}">
                    <a16:creationId xmlns:a16="http://schemas.microsoft.com/office/drawing/2014/main" id="{CE6E00F6-8336-67C6-56D8-914E3D7F845B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eur droit 79">
                <a:extLst>
                  <a:ext uri="{FF2B5EF4-FFF2-40B4-BE49-F238E27FC236}">
                    <a16:creationId xmlns:a16="http://schemas.microsoft.com/office/drawing/2014/main" id="{9A1A7B4F-CB48-8785-24C4-4E71401B4C67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E66BC0E8-5DF2-6ABF-3A9D-3A443C0CFA05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4B6F4C3F-6165-D0A3-0111-42D8FF2A31B6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94051E58-A646-E793-0BBD-FB628072B52E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2A23007E-B896-F27A-DCE3-C3EC79B95B89}"/>
                </a:ext>
              </a:extLst>
            </p:cNvPr>
            <p:cNvSpPr txBox="1"/>
            <p:nvPr/>
          </p:nvSpPr>
          <p:spPr>
            <a:xfrm>
              <a:off x="278537" y="4221517"/>
              <a:ext cx="9490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150</a:t>
              </a:r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6271A48-2B92-AC7A-D14C-05AC50362055}"/>
                </a:ext>
              </a:extLst>
            </p:cNvPr>
            <p:cNvSpPr txBox="1"/>
            <p:nvPr/>
          </p:nvSpPr>
          <p:spPr>
            <a:xfrm>
              <a:off x="3555712" y="4204081"/>
              <a:ext cx="9594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160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5435E946-8F5F-1DB4-D8EE-697E963BA6B9}"/>
                </a:ext>
              </a:extLst>
            </p:cNvPr>
            <p:cNvSpPr txBox="1"/>
            <p:nvPr/>
          </p:nvSpPr>
          <p:spPr>
            <a:xfrm>
              <a:off x="6850579" y="4211816"/>
              <a:ext cx="9594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170</a:t>
              </a:r>
            </a:p>
          </p:txBody>
        </p:sp>
      </p:grp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2BD5305E-C3A3-4BE9-1F3E-B3BD3872E34C}"/>
              </a:ext>
            </a:extLst>
          </p:cNvPr>
          <p:cNvSpPr/>
          <p:nvPr/>
        </p:nvSpPr>
        <p:spPr>
          <a:xfrm rot="21205107">
            <a:off x="1377942" y="3714760"/>
            <a:ext cx="1850070" cy="495411"/>
          </a:xfrm>
          <a:prstGeom prst="curvedDownArrow">
            <a:avLst>
              <a:gd name="adj1" fmla="val 12802"/>
              <a:gd name="adj2" fmla="val 46137"/>
              <a:gd name="adj3" fmla="val 3561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0D433DEA-2981-CA40-B0DE-C1C2A7317014}"/>
              </a:ext>
            </a:extLst>
          </p:cNvPr>
          <p:cNvCxnSpPr>
            <a:cxnSpLocks/>
          </p:cNvCxnSpPr>
          <p:nvPr/>
        </p:nvCxnSpPr>
        <p:spPr>
          <a:xfrm flipH="1">
            <a:off x="1477141" y="4464432"/>
            <a:ext cx="0" cy="3927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FE15C3CC-A1F4-063B-D4A3-3016F4073AA7}"/>
              </a:ext>
            </a:extLst>
          </p:cNvPr>
          <p:cNvSpPr txBox="1"/>
          <p:nvPr/>
        </p:nvSpPr>
        <p:spPr>
          <a:xfrm>
            <a:off x="4089302" y="1918045"/>
            <a:ext cx="55664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6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26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7F778-286D-5187-DC0B-8A1AF423A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AF6E78-95D6-9B97-4819-DABD2025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69F678-C867-08EF-D9BF-105454FA7E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CAE7510-BC8C-B6FA-4679-37A875F959C2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789 + …  = 790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8E958EB-4C44-4882-BD67-6C760CAE0FCB}"/>
              </a:ext>
            </a:extLst>
          </p:cNvPr>
          <p:cNvGrpSpPr/>
          <p:nvPr/>
        </p:nvGrpSpPr>
        <p:grpSpPr>
          <a:xfrm>
            <a:off x="-1" y="3950382"/>
            <a:ext cx="8980228" cy="881571"/>
            <a:chOff x="278537" y="4221517"/>
            <a:chExt cx="10361754" cy="881571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740A83C-3FA3-6CA9-8B2D-D2059E7CD645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1DFC8FEE-D0A7-8F66-8B71-B917E3DC84B3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982208D7-6C12-F7EC-342F-BEDD75F7DB4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29A1B53-E2C3-8673-04DC-542C53E22D84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35BDBE96-BEE7-8517-8E49-1416FF96B0FC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F0A93F1-6A0F-D621-6676-132A64EE5CAA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929CA6B-28E5-68EE-0310-7E034DF9CF9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75F66837-9601-7547-22C5-785D896C020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2A0EBE9-8ADC-F795-B48D-3C03667CF2E9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C97780-7D73-9280-39A5-5E1465CE80B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DBCFE67-5852-5E29-2AEE-4DB48057EEC3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671B0F8E-AF25-F868-5171-5FDDCA333C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A6BA698-A715-7079-8D99-37E500BDAB6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80FD554-B79E-3EB5-590A-1B00EA0411A7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02F92E6-F692-A8BE-2FB0-958679FF9AA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0FD615A1-E63D-D375-CBB3-DC0981932DA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C0E20C3E-8486-FE79-C43A-6DC93CCCE70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9BFF55A-85DF-1EBF-1AAF-A508A95C607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C1087779-9BCD-F4DE-1797-5A08E42F8DD4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91515B8-8B41-2E4F-AD33-83D3F33C90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5AF2556F-2007-7673-83BC-AB85E0516AF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3518CDD7-F474-18F7-FE56-AAAC38D3F75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3B0716D2-978D-8054-7271-17A0874F9DF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E471EB0-D329-9BD9-9ECC-F425EC89350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3D926F88-8399-9FD5-6591-3F96D71E4D3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001E8B81-7B92-DC94-0B1F-44DA41B1C54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A3425396-B690-0E9C-56DD-1C1851EA496D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EA336DFA-AE2B-D83E-D1E4-19C89D01DA8A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0F029635-9D55-432D-2B5D-FB4C4480771B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3C57997-6FA9-0567-7BD0-3C95948129F5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9051CD03-E9C9-F1EA-2C8D-F9923D59EE8A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2FBBC58C-186B-280A-99BF-6675D79E19AB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B2C8BA6D-C9BC-743E-C4AD-E10A02C806E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A06A841A-2ECE-50CB-97C7-69E34F9CF65A}"/>
                </a:ext>
              </a:extLst>
            </p:cNvPr>
            <p:cNvSpPr txBox="1"/>
            <p:nvPr/>
          </p:nvSpPr>
          <p:spPr>
            <a:xfrm>
              <a:off x="278537" y="4221517"/>
              <a:ext cx="946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780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45401426-25F6-D834-CDD7-8DB51249E95A}"/>
                </a:ext>
              </a:extLst>
            </p:cNvPr>
            <p:cNvSpPr txBox="1"/>
            <p:nvPr/>
          </p:nvSpPr>
          <p:spPr>
            <a:xfrm>
              <a:off x="3556281" y="4251204"/>
              <a:ext cx="943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790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D6CA76F5-5F81-D148-D92E-E830582596AA}"/>
                </a:ext>
              </a:extLst>
            </p:cNvPr>
            <p:cNvSpPr txBox="1"/>
            <p:nvPr/>
          </p:nvSpPr>
          <p:spPr>
            <a:xfrm>
              <a:off x="6868594" y="4251204"/>
              <a:ext cx="11078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6441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6F5BC-01C2-EC08-707C-68D391158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20854A-40DE-C8A2-9714-89931DCC6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BEC819-D8B9-6BD4-63C7-F53AAB660E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CD4A2677-9423-EB77-AD18-AA4E5F1A69C6}"/>
              </a:ext>
            </a:extLst>
          </p:cNvPr>
          <p:cNvSpPr txBox="1"/>
          <p:nvPr/>
        </p:nvSpPr>
        <p:spPr>
          <a:xfrm>
            <a:off x="2397859" y="1926279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789 +     = 790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8F6194F1-DE13-55FB-33B5-DC9309EDBDA4}"/>
              </a:ext>
            </a:extLst>
          </p:cNvPr>
          <p:cNvGrpSpPr/>
          <p:nvPr/>
        </p:nvGrpSpPr>
        <p:grpSpPr>
          <a:xfrm>
            <a:off x="0" y="4032302"/>
            <a:ext cx="8966579" cy="881571"/>
            <a:chOff x="278538" y="4221517"/>
            <a:chExt cx="10361753" cy="881571"/>
          </a:xfrm>
        </p:grpSpPr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E71DBCD9-F35C-3F11-122D-08E8B1938EB8}"/>
                </a:ext>
              </a:extLst>
            </p:cNvPr>
            <p:cNvGrpSpPr/>
            <p:nvPr/>
          </p:nvGrpSpPr>
          <p:grpSpPr>
            <a:xfrm>
              <a:off x="651021" y="4701639"/>
              <a:ext cx="9989270" cy="401449"/>
              <a:chOff x="349857" y="2732400"/>
              <a:chExt cx="10800000" cy="473197"/>
            </a:xfrm>
          </p:grpSpPr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F00F3832-A620-8B9F-C204-022B607B8B15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26780702-D9F3-C0B4-BB50-DA6D5DE5670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09D9C381-17E1-EDA1-807B-9069DC3B9EE7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C974B4A9-0173-662A-51CA-A7AB58706379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8D515F02-25A3-3571-386C-BACCCCC5A5F7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6A4E5C1D-B1A8-3A20-475A-890B0720136F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8CEABD37-1D13-9BE3-B0BC-1515E5FF51B1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C8327F7E-11E5-F8A5-1930-0EF91EB2213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9891774C-14DE-6AA6-6CB8-B1D830A62E6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C1205B4F-DEF4-8EB6-9A39-4C63D477F402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FAB49825-EA8A-9D02-1D81-F7ECEF6205B1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B0C7ADE4-F6AC-E6D9-EED2-C849EEC2D02A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341FE0F6-6DE5-E934-DF70-6940FB656A3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D8DAB0CD-DC3D-AA1F-A403-6314693A133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3B558337-84BA-129B-C616-68852A71E698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5D08B561-0106-D482-8693-757AEC09EAD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C666303D-8198-A37C-095C-32B579BBB12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2557AD0C-7C5C-5041-D134-5DDECF466013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BC803E34-9E6E-84F8-2D59-2228BC8218C4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Connecteur droit 70">
                <a:extLst>
                  <a:ext uri="{FF2B5EF4-FFF2-40B4-BE49-F238E27FC236}">
                    <a16:creationId xmlns:a16="http://schemas.microsoft.com/office/drawing/2014/main" id="{8BAD6EF4-F10B-7FEE-830E-D0EEA9B4A755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necteur droit 71">
                <a:extLst>
                  <a:ext uri="{FF2B5EF4-FFF2-40B4-BE49-F238E27FC236}">
                    <a16:creationId xmlns:a16="http://schemas.microsoft.com/office/drawing/2014/main" id="{CF7149F9-E7F8-AC8A-1EEA-EA34C6B98F0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necteur droit 72">
                <a:extLst>
                  <a:ext uri="{FF2B5EF4-FFF2-40B4-BE49-F238E27FC236}">
                    <a16:creationId xmlns:a16="http://schemas.microsoft.com/office/drawing/2014/main" id="{DD6246E6-FC2B-EF62-E358-3223F105930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necteur droit 73">
                <a:extLst>
                  <a:ext uri="{FF2B5EF4-FFF2-40B4-BE49-F238E27FC236}">
                    <a16:creationId xmlns:a16="http://schemas.microsoft.com/office/drawing/2014/main" id="{5C0BC1D8-247E-B44A-79AD-9D6538089C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Connecteur droit 74">
                <a:extLst>
                  <a:ext uri="{FF2B5EF4-FFF2-40B4-BE49-F238E27FC236}">
                    <a16:creationId xmlns:a16="http://schemas.microsoft.com/office/drawing/2014/main" id="{CC472E2E-EBC5-11AA-D269-0457BB3FB00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Connecteur droit 75">
                <a:extLst>
                  <a:ext uri="{FF2B5EF4-FFF2-40B4-BE49-F238E27FC236}">
                    <a16:creationId xmlns:a16="http://schemas.microsoft.com/office/drawing/2014/main" id="{2536CA7E-445B-F60E-8F76-F60AE8ADE98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necteur droit 76">
                <a:extLst>
                  <a:ext uri="{FF2B5EF4-FFF2-40B4-BE49-F238E27FC236}">
                    <a16:creationId xmlns:a16="http://schemas.microsoft.com/office/drawing/2014/main" id="{0EF931F0-874D-3E81-964B-00315C1CF18B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Connecteur droit 77">
                <a:extLst>
                  <a:ext uri="{FF2B5EF4-FFF2-40B4-BE49-F238E27FC236}">
                    <a16:creationId xmlns:a16="http://schemas.microsoft.com/office/drawing/2014/main" id="{2A63AED2-2AAC-FD6D-5416-80E0CB9A2B0E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necteur droit 78">
                <a:extLst>
                  <a:ext uri="{FF2B5EF4-FFF2-40B4-BE49-F238E27FC236}">
                    <a16:creationId xmlns:a16="http://schemas.microsoft.com/office/drawing/2014/main" id="{B7B0263A-E90A-97A6-6DB4-0BC2A93F592A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eur droit 79">
                <a:extLst>
                  <a:ext uri="{FF2B5EF4-FFF2-40B4-BE49-F238E27FC236}">
                    <a16:creationId xmlns:a16="http://schemas.microsoft.com/office/drawing/2014/main" id="{7ACF6614-18D3-15F6-BB77-1CD85FA5899E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B9CD7757-AC4E-4091-42FA-458A536C2399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2932B78D-CC6D-BDD3-E49B-280F0E8C7195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20525D08-5F82-ABA2-3677-927038497984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C54B3213-9850-2FC6-5A54-82D837559332}"/>
                </a:ext>
              </a:extLst>
            </p:cNvPr>
            <p:cNvSpPr txBox="1"/>
            <p:nvPr/>
          </p:nvSpPr>
          <p:spPr>
            <a:xfrm>
              <a:off x="278538" y="4221517"/>
              <a:ext cx="939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780</a:t>
              </a:r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90D05E20-D01F-09F7-477F-719360583D35}"/>
                </a:ext>
              </a:extLst>
            </p:cNvPr>
            <p:cNvSpPr txBox="1"/>
            <p:nvPr/>
          </p:nvSpPr>
          <p:spPr>
            <a:xfrm>
              <a:off x="3556282" y="4251204"/>
              <a:ext cx="94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790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96C8FC44-71F3-FD13-04D0-C7D0F73B49E8}"/>
                </a:ext>
              </a:extLst>
            </p:cNvPr>
            <p:cNvSpPr txBox="1"/>
            <p:nvPr/>
          </p:nvSpPr>
          <p:spPr>
            <a:xfrm>
              <a:off x="6868595" y="4227937"/>
              <a:ext cx="10144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</p:grp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F4C494E6-D921-2F96-4DD3-03C6481D64E0}"/>
              </a:ext>
            </a:extLst>
          </p:cNvPr>
          <p:cNvSpPr/>
          <p:nvPr/>
        </p:nvSpPr>
        <p:spPr>
          <a:xfrm rot="10584614" flipH="1">
            <a:off x="2924219" y="4965471"/>
            <a:ext cx="359378" cy="263456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D6A6F0E4-B375-A855-389A-85B8B589C35E}"/>
              </a:ext>
            </a:extLst>
          </p:cNvPr>
          <p:cNvCxnSpPr>
            <a:cxnSpLocks/>
          </p:cNvCxnSpPr>
          <p:nvPr/>
        </p:nvCxnSpPr>
        <p:spPr>
          <a:xfrm flipH="1">
            <a:off x="2915604" y="4516671"/>
            <a:ext cx="0" cy="3927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57CD2138-CEF4-8CEB-BCEA-C6B5AF379BAD}"/>
              </a:ext>
            </a:extLst>
          </p:cNvPr>
          <p:cNvSpPr txBox="1"/>
          <p:nvPr/>
        </p:nvSpPr>
        <p:spPr>
          <a:xfrm>
            <a:off x="4089302" y="1918045"/>
            <a:ext cx="55664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1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3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279</TotalTime>
  <Words>251</Words>
  <Application>Microsoft Office PowerPoint</Application>
  <PresentationFormat>Affichage à l'écran (4:3)</PresentationFormat>
  <Paragraphs>111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67</cp:revision>
  <dcterms:created xsi:type="dcterms:W3CDTF">2023-02-07T14:55:57Z</dcterms:created>
  <dcterms:modified xsi:type="dcterms:W3CDTF">2026-06-26T13:48:47Z</dcterms:modified>
</cp:coreProperties>
</file>