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5"/>
  </p:handoutMasterIdLst>
  <p:sldIdLst>
    <p:sldId id="289" r:id="rId2"/>
    <p:sldId id="294" r:id="rId3"/>
    <p:sldId id="295" r:id="rId4"/>
    <p:sldId id="273" r:id="rId5"/>
    <p:sldId id="280" r:id="rId6"/>
    <p:sldId id="290" r:id="rId7"/>
    <p:sldId id="291" r:id="rId8"/>
    <p:sldId id="292" r:id="rId9"/>
    <p:sldId id="293" r:id="rId10"/>
    <p:sldId id="296" r:id="rId11"/>
    <p:sldId id="297" r:id="rId12"/>
    <p:sldId id="298" r:id="rId13"/>
    <p:sldId id="299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70" d="100"/>
          <a:sy n="70" d="100"/>
        </p:scale>
        <p:origin x="132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21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882C5615-D8B7-D2EE-D904-0158E080B2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941994-C2E9-5E4E-8175-FAABE3B42E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DE458D8-91AB-E463-3EF7-9C90C1E13C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B39966FE-5929-BFB9-5E7E-0446F753E9D4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  <a:solidFill>
            <a:srgbClr val="0070C0"/>
          </a:solidFill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25958DA-8618-864D-8924-17C9A93B353E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E171FB26-4BFD-3B41-46F0-20E26F82D7D4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1077218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>
                  <a:solidFill>
                    <a:schemeClr val="bg1"/>
                  </a:solidFill>
                </a:rPr>
                <a:t>Je </a:t>
              </a:r>
              <a:r>
                <a:rPr lang="fr-FR" sz="3200" b="1" dirty="0">
                  <a:solidFill>
                    <a:schemeClr val="bg1"/>
                  </a:solidFill>
                </a:rPr>
                <a:t>sais comparer des fractions. 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AE9E52C6-95F7-99E6-6169-C9B54E28EB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  <a:grpFill/>
          </p:spPr>
        </p:pic>
      </p:grpSp>
    </p:spTree>
    <p:extLst>
      <p:ext uri="{BB962C8B-B14F-4D97-AF65-F5344CB8AC3E}">
        <p14:creationId xmlns:p14="http://schemas.microsoft.com/office/powerpoint/2010/main" val="21476763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EA0C69-7670-08FF-5581-7D8988D087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BA8C312-3A86-B75C-35E7-941DEB194A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Recopie avec le symbole &lt; ou &gt;.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2104D5F-321E-3F5D-4BF3-AFF5B14E402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5/6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48B181B6-E1BF-BC04-14EE-CE6A48171976}"/>
                  </a:ext>
                </a:extLst>
              </p:cNvPr>
              <p:cNvSpPr txBox="1"/>
              <p:nvPr/>
            </p:nvSpPr>
            <p:spPr>
              <a:xfrm>
                <a:off x="3848918" y="2156920"/>
                <a:ext cx="1678921" cy="12720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48B181B6-E1BF-BC04-14EE-CE6A481719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8918" y="2156920"/>
                <a:ext cx="1678921" cy="127208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105359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09257E-3425-76EC-25CE-2D4AF00927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218E2E4-53DC-B7F4-139C-9CE13952CA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F2C760B-C4AB-B10B-089C-B8270A29173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5/6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CB2AE078-5F85-65E9-A6A7-557C9DDE04F0}"/>
                  </a:ext>
                </a:extLst>
              </p:cNvPr>
              <p:cNvSpPr txBox="1"/>
              <p:nvPr/>
            </p:nvSpPr>
            <p:spPr>
              <a:xfrm>
                <a:off x="3848918" y="2156920"/>
                <a:ext cx="1678921" cy="12720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a:rPr lang="fr-FR" sz="4400" i="1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CB2AE078-5F85-65E9-A6A7-557C9DDE04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8918" y="2156920"/>
                <a:ext cx="1678921" cy="127208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ZoneTexte 18">
            <a:extLst>
              <a:ext uri="{FF2B5EF4-FFF2-40B4-BE49-F238E27FC236}">
                <a16:creationId xmlns:a16="http://schemas.microsoft.com/office/drawing/2014/main" id="{222E940B-19E6-40CC-94E2-614D9B396F2F}"/>
              </a:ext>
            </a:extLst>
          </p:cNvPr>
          <p:cNvSpPr txBox="1"/>
          <p:nvPr/>
        </p:nvSpPr>
        <p:spPr>
          <a:xfrm rot="10800000">
            <a:off x="4300839" y="2413297"/>
            <a:ext cx="498780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5400" b="1" dirty="0">
                <a:solidFill>
                  <a:srgbClr val="00B050"/>
                </a:solidFill>
              </a:rPr>
              <a:t>&lt;</a:t>
            </a: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10B9356A-A082-D230-336E-1086931F7F27}"/>
              </a:ext>
            </a:extLst>
          </p:cNvPr>
          <p:cNvGrpSpPr/>
          <p:nvPr/>
        </p:nvGrpSpPr>
        <p:grpSpPr>
          <a:xfrm rot="5400000">
            <a:off x="3292907" y="4332726"/>
            <a:ext cx="1799999" cy="687978"/>
            <a:chOff x="7392761" y="5634445"/>
            <a:chExt cx="4127862" cy="687978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12516A27-E1E1-081D-4BAF-C64EDF2AD0A5}"/>
                </a:ext>
              </a:extLst>
            </p:cNvPr>
            <p:cNvSpPr/>
            <p:nvPr/>
          </p:nvSpPr>
          <p:spPr>
            <a:xfrm>
              <a:off x="7392761" y="5634446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FFB1EBB2-9E7E-E1D9-87DE-CBEFD25BB8B2}"/>
                </a:ext>
              </a:extLst>
            </p:cNvPr>
            <p:cNvSpPr/>
            <p:nvPr/>
          </p:nvSpPr>
          <p:spPr>
            <a:xfrm>
              <a:off x="8080738" y="5634446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9ABC4498-034A-EDCF-FADC-7A77F241C903}"/>
                </a:ext>
              </a:extLst>
            </p:cNvPr>
            <p:cNvSpPr/>
            <p:nvPr/>
          </p:nvSpPr>
          <p:spPr>
            <a:xfrm>
              <a:off x="8768715" y="5634446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B736A6B1-E6D9-840F-3D17-DA9469143FEA}"/>
                </a:ext>
              </a:extLst>
            </p:cNvPr>
            <p:cNvSpPr/>
            <p:nvPr/>
          </p:nvSpPr>
          <p:spPr>
            <a:xfrm>
              <a:off x="9456692" y="5634446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0A0C3E39-C114-4413-BE22-5A9DBB3D4ABB}"/>
                </a:ext>
              </a:extLst>
            </p:cNvPr>
            <p:cNvSpPr/>
            <p:nvPr/>
          </p:nvSpPr>
          <p:spPr>
            <a:xfrm>
              <a:off x="10144669" y="5634446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4BA40BC-920B-F547-CFDA-BF43EC1F1946}"/>
                </a:ext>
              </a:extLst>
            </p:cNvPr>
            <p:cNvSpPr/>
            <p:nvPr/>
          </p:nvSpPr>
          <p:spPr>
            <a:xfrm>
              <a:off x="10832646" y="5634445"/>
              <a:ext cx="687977" cy="687977"/>
            </a:xfrm>
            <a:prstGeom prst="rect">
              <a:avLst/>
            </a:prstGeom>
            <a:solidFill>
              <a:srgbClr val="C00000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23E0016F-1DB9-743F-C5F1-CFF02D5EA7FA}"/>
              </a:ext>
            </a:extLst>
          </p:cNvPr>
          <p:cNvGrpSpPr/>
          <p:nvPr/>
        </p:nvGrpSpPr>
        <p:grpSpPr>
          <a:xfrm rot="5400000">
            <a:off x="4042765" y="4332727"/>
            <a:ext cx="1800000" cy="687977"/>
            <a:chOff x="5048251" y="3429000"/>
            <a:chExt cx="6879770" cy="687977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67BF7E04-A556-F244-E733-9F813F1F4011}"/>
                </a:ext>
              </a:extLst>
            </p:cNvPr>
            <p:cNvSpPr/>
            <p:nvPr/>
          </p:nvSpPr>
          <p:spPr>
            <a:xfrm>
              <a:off x="5048251" y="3429000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A67FC621-8A35-00B6-CADB-2537F38E459E}"/>
                </a:ext>
              </a:extLst>
            </p:cNvPr>
            <p:cNvSpPr/>
            <p:nvPr/>
          </p:nvSpPr>
          <p:spPr>
            <a:xfrm>
              <a:off x="5736228" y="3429000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7BD7980E-B8AA-28EC-A80C-568175AEDF27}"/>
                </a:ext>
              </a:extLst>
            </p:cNvPr>
            <p:cNvSpPr/>
            <p:nvPr/>
          </p:nvSpPr>
          <p:spPr>
            <a:xfrm>
              <a:off x="6424205" y="3429000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6CC77480-3045-D0E4-BC56-0AB32936574C}"/>
                </a:ext>
              </a:extLst>
            </p:cNvPr>
            <p:cNvSpPr/>
            <p:nvPr/>
          </p:nvSpPr>
          <p:spPr>
            <a:xfrm>
              <a:off x="7112182" y="3429000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95B37E20-B844-AE8A-A9C2-6D3473EC007D}"/>
                </a:ext>
              </a:extLst>
            </p:cNvPr>
            <p:cNvSpPr/>
            <p:nvPr/>
          </p:nvSpPr>
          <p:spPr>
            <a:xfrm>
              <a:off x="7800159" y="3429000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5586EDAC-4720-7A91-162D-1D1168F0BDB8}"/>
                </a:ext>
              </a:extLst>
            </p:cNvPr>
            <p:cNvSpPr/>
            <p:nvPr/>
          </p:nvSpPr>
          <p:spPr>
            <a:xfrm>
              <a:off x="8488136" y="3429000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15E28F3B-8590-6A18-BF99-8899F6F97294}"/>
                </a:ext>
              </a:extLst>
            </p:cNvPr>
            <p:cNvSpPr/>
            <p:nvPr/>
          </p:nvSpPr>
          <p:spPr>
            <a:xfrm>
              <a:off x="9176113" y="3429000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5C6B9E2C-DA7F-B41C-2AE7-A51DA24A9476}"/>
                </a:ext>
              </a:extLst>
            </p:cNvPr>
            <p:cNvSpPr/>
            <p:nvPr/>
          </p:nvSpPr>
          <p:spPr>
            <a:xfrm>
              <a:off x="9864090" y="3429000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B646647E-711B-887A-9FC8-27EBFFE4DF28}"/>
                </a:ext>
              </a:extLst>
            </p:cNvPr>
            <p:cNvSpPr/>
            <p:nvPr/>
          </p:nvSpPr>
          <p:spPr>
            <a:xfrm>
              <a:off x="10552067" y="3429000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CF06481D-C9E1-3E26-0041-5E263A19E3A0}"/>
                </a:ext>
              </a:extLst>
            </p:cNvPr>
            <p:cNvSpPr/>
            <p:nvPr/>
          </p:nvSpPr>
          <p:spPr>
            <a:xfrm>
              <a:off x="11240044" y="3429000"/>
              <a:ext cx="687977" cy="687977"/>
            </a:xfrm>
            <a:prstGeom prst="rect">
              <a:avLst/>
            </a:prstGeom>
            <a:solidFill>
              <a:srgbClr val="0070C0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1645407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CF0242-0B4A-942B-9957-3868E2E2C0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028D9C3-1837-6D0C-4356-74658EB9FF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Recopie avec le symbole &lt; ou &gt;.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0529183-C80A-DD4E-CE51-8B86C9B99AF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6/6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3670A0BD-594D-D2EB-CB8E-CECB9643C7A0}"/>
                  </a:ext>
                </a:extLst>
              </p:cNvPr>
              <p:cNvSpPr txBox="1"/>
              <p:nvPr/>
            </p:nvSpPr>
            <p:spPr>
              <a:xfrm>
                <a:off x="3848918" y="2156920"/>
                <a:ext cx="1991507" cy="12720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3670A0BD-594D-D2EB-CB8E-CECB9643C7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8918" y="2156920"/>
                <a:ext cx="1991507" cy="127208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549370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6DF8E0-B926-B84F-0A04-D0DEBD435F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A21E19-586E-5F18-64BB-EEF058B50B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A2293A4-509E-68CD-AEE7-4B6558AF7D4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6/6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5D904E59-2E6F-4063-BBE4-BE983D6976FE}"/>
                  </a:ext>
                </a:extLst>
              </p:cNvPr>
              <p:cNvSpPr txBox="1"/>
              <p:nvPr/>
            </p:nvSpPr>
            <p:spPr>
              <a:xfrm>
                <a:off x="3536332" y="2156920"/>
                <a:ext cx="1991507" cy="12720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  <m:r>
                        <a:rPr lang="fr-FR" sz="4400" i="1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5D904E59-2E6F-4063-BBE4-BE983D6976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36332" y="2156920"/>
                <a:ext cx="1991507" cy="127208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ZoneTexte 18">
            <a:extLst>
              <a:ext uri="{FF2B5EF4-FFF2-40B4-BE49-F238E27FC236}">
                <a16:creationId xmlns:a16="http://schemas.microsoft.com/office/drawing/2014/main" id="{3D5D35BF-DF8C-AD9F-A801-5C8137971A10}"/>
              </a:ext>
            </a:extLst>
          </p:cNvPr>
          <p:cNvSpPr txBox="1"/>
          <p:nvPr/>
        </p:nvSpPr>
        <p:spPr>
          <a:xfrm rot="10800000">
            <a:off x="4300839" y="2413297"/>
            <a:ext cx="498780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5400" b="1" dirty="0">
                <a:solidFill>
                  <a:srgbClr val="00B050"/>
                </a:solidFill>
              </a:rPr>
              <a:t>&lt;</a:t>
            </a:r>
          </a:p>
        </p:txBody>
      </p: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2BD592E4-D490-67D5-A5DF-0038F832678C}"/>
              </a:ext>
            </a:extLst>
          </p:cNvPr>
          <p:cNvGrpSpPr/>
          <p:nvPr/>
        </p:nvGrpSpPr>
        <p:grpSpPr>
          <a:xfrm rot="5400000">
            <a:off x="4243607" y="4283534"/>
            <a:ext cx="1800000" cy="687977"/>
            <a:chOff x="5048251" y="3429000"/>
            <a:chExt cx="6879770" cy="687977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0FFF81FE-E9E4-17E5-EAD5-E80314DD810A}"/>
                </a:ext>
              </a:extLst>
            </p:cNvPr>
            <p:cNvSpPr/>
            <p:nvPr/>
          </p:nvSpPr>
          <p:spPr>
            <a:xfrm>
              <a:off x="5048251" y="3429000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8BADB6D6-21B2-C138-8C5E-D7264F6B0588}"/>
                </a:ext>
              </a:extLst>
            </p:cNvPr>
            <p:cNvSpPr/>
            <p:nvPr/>
          </p:nvSpPr>
          <p:spPr>
            <a:xfrm>
              <a:off x="5736228" y="3429000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E858A715-4E43-9009-A267-A5BBD3EE78C2}"/>
                </a:ext>
              </a:extLst>
            </p:cNvPr>
            <p:cNvSpPr/>
            <p:nvPr/>
          </p:nvSpPr>
          <p:spPr>
            <a:xfrm>
              <a:off x="6424205" y="3429000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324D1C83-DBB5-66AA-B534-CE65634DCF8F}"/>
                </a:ext>
              </a:extLst>
            </p:cNvPr>
            <p:cNvSpPr/>
            <p:nvPr/>
          </p:nvSpPr>
          <p:spPr>
            <a:xfrm>
              <a:off x="7112182" y="3429000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4C45BF7C-A98E-73D3-B0A9-7F542A7225CE}"/>
                </a:ext>
              </a:extLst>
            </p:cNvPr>
            <p:cNvSpPr/>
            <p:nvPr/>
          </p:nvSpPr>
          <p:spPr>
            <a:xfrm>
              <a:off x="7800159" y="3429000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B24B8000-274E-85E8-8CE6-9FFC008D533E}"/>
                </a:ext>
              </a:extLst>
            </p:cNvPr>
            <p:cNvSpPr/>
            <p:nvPr/>
          </p:nvSpPr>
          <p:spPr>
            <a:xfrm>
              <a:off x="8488136" y="3429000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0FB301E0-2B94-C390-5028-C2D9C1F145C9}"/>
                </a:ext>
              </a:extLst>
            </p:cNvPr>
            <p:cNvSpPr/>
            <p:nvPr/>
          </p:nvSpPr>
          <p:spPr>
            <a:xfrm>
              <a:off x="9176113" y="3429000"/>
              <a:ext cx="687977" cy="687977"/>
            </a:xfrm>
            <a:prstGeom prst="rect">
              <a:avLst/>
            </a:prstGeom>
            <a:solidFill>
              <a:srgbClr val="0070C0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2EC86434-F975-2043-8FDA-904D4DCA592C}"/>
                </a:ext>
              </a:extLst>
            </p:cNvPr>
            <p:cNvSpPr/>
            <p:nvPr/>
          </p:nvSpPr>
          <p:spPr>
            <a:xfrm>
              <a:off x="9864090" y="3429000"/>
              <a:ext cx="687977" cy="687977"/>
            </a:xfrm>
            <a:prstGeom prst="rect">
              <a:avLst/>
            </a:prstGeom>
            <a:solidFill>
              <a:srgbClr val="0070C0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10B8C355-B729-0AFE-D506-755495467CC4}"/>
                </a:ext>
              </a:extLst>
            </p:cNvPr>
            <p:cNvSpPr/>
            <p:nvPr/>
          </p:nvSpPr>
          <p:spPr>
            <a:xfrm>
              <a:off x="10552067" y="3429000"/>
              <a:ext cx="687977" cy="687977"/>
            </a:xfrm>
            <a:prstGeom prst="rect">
              <a:avLst/>
            </a:prstGeom>
            <a:solidFill>
              <a:srgbClr val="0070C0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CE25B2CE-B2AA-F8AF-676C-2594BFB803B6}"/>
                </a:ext>
              </a:extLst>
            </p:cNvPr>
            <p:cNvSpPr/>
            <p:nvPr/>
          </p:nvSpPr>
          <p:spPr>
            <a:xfrm>
              <a:off x="11240044" y="3429000"/>
              <a:ext cx="687977" cy="687977"/>
            </a:xfrm>
            <a:prstGeom prst="rect">
              <a:avLst/>
            </a:prstGeom>
            <a:solidFill>
              <a:srgbClr val="0070C0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4" name="Groupe 3">
            <a:extLst>
              <a:ext uri="{FF2B5EF4-FFF2-40B4-BE49-F238E27FC236}">
                <a16:creationId xmlns:a16="http://schemas.microsoft.com/office/drawing/2014/main" id="{C64CAFDA-9B64-505A-505F-EB73123378A2}"/>
              </a:ext>
            </a:extLst>
          </p:cNvPr>
          <p:cNvGrpSpPr/>
          <p:nvPr/>
        </p:nvGrpSpPr>
        <p:grpSpPr>
          <a:xfrm rot="5400000">
            <a:off x="2980320" y="4283533"/>
            <a:ext cx="1800000" cy="687977"/>
            <a:chOff x="5048251" y="3429000"/>
            <a:chExt cx="6879770" cy="687977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70324FE1-EAD3-7BBD-38FA-A449FCFB49E8}"/>
                </a:ext>
              </a:extLst>
            </p:cNvPr>
            <p:cNvSpPr/>
            <p:nvPr/>
          </p:nvSpPr>
          <p:spPr>
            <a:xfrm>
              <a:off x="5048251" y="3429000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E524E9F0-2528-ED0B-57D3-1D53FDF76F47}"/>
                </a:ext>
              </a:extLst>
            </p:cNvPr>
            <p:cNvSpPr/>
            <p:nvPr/>
          </p:nvSpPr>
          <p:spPr>
            <a:xfrm>
              <a:off x="5736228" y="3429000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8449F244-2195-A0CE-DD61-DEB63F2AAD45}"/>
                </a:ext>
              </a:extLst>
            </p:cNvPr>
            <p:cNvSpPr/>
            <p:nvPr/>
          </p:nvSpPr>
          <p:spPr>
            <a:xfrm>
              <a:off x="6424205" y="3429000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ABD6E2DF-78FF-3178-927F-2ACB9AE0E143}"/>
                </a:ext>
              </a:extLst>
            </p:cNvPr>
            <p:cNvSpPr/>
            <p:nvPr/>
          </p:nvSpPr>
          <p:spPr>
            <a:xfrm>
              <a:off x="7112182" y="3429000"/>
              <a:ext cx="687977" cy="687977"/>
            </a:xfrm>
            <a:prstGeom prst="rect">
              <a:avLst/>
            </a:prstGeom>
            <a:solidFill>
              <a:srgbClr val="C00000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2826DDF3-9343-7E32-AD9B-809F26F70A23}"/>
                </a:ext>
              </a:extLst>
            </p:cNvPr>
            <p:cNvSpPr/>
            <p:nvPr/>
          </p:nvSpPr>
          <p:spPr>
            <a:xfrm>
              <a:off x="7800159" y="3429000"/>
              <a:ext cx="687977" cy="687977"/>
            </a:xfrm>
            <a:prstGeom prst="rect">
              <a:avLst/>
            </a:prstGeom>
            <a:solidFill>
              <a:srgbClr val="C00000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9F9C847F-107F-C028-811F-263A87F89C94}"/>
                </a:ext>
              </a:extLst>
            </p:cNvPr>
            <p:cNvSpPr/>
            <p:nvPr/>
          </p:nvSpPr>
          <p:spPr>
            <a:xfrm>
              <a:off x="8488136" y="3429000"/>
              <a:ext cx="687977" cy="687977"/>
            </a:xfrm>
            <a:prstGeom prst="rect">
              <a:avLst/>
            </a:prstGeom>
            <a:solidFill>
              <a:srgbClr val="C00000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4CEE962E-FF07-7EBE-F906-54744063BAED}"/>
                </a:ext>
              </a:extLst>
            </p:cNvPr>
            <p:cNvSpPr/>
            <p:nvPr/>
          </p:nvSpPr>
          <p:spPr>
            <a:xfrm>
              <a:off x="9176113" y="3429000"/>
              <a:ext cx="687977" cy="687977"/>
            </a:xfrm>
            <a:prstGeom prst="rect">
              <a:avLst/>
            </a:prstGeom>
            <a:solidFill>
              <a:srgbClr val="C00000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589334B4-817A-19FF-F528-6E777230F17F}"/>
                </a:ext>
              </a:extLst>
            </p:cNvPr>
            <p:cNvSpPr/>
            <p:nvPr/>
          </p:nvSpPr>
          <p:spPr>
            <a:xfrm>
              <a:off x="9864090" y="3429000"/>
              <a:ext cx="687977" cy="687977"/>
            </a:xfrm>
            <a:prstGeom prst="rect">
              <a:avLst/>
            </a:prstGeom>
            <a:solidFill>
              <a:srgbClr val="C00000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5A24EB0E-3BE5-4228-36BD-2AD9DB4BEBA8}"/>
                </a:ext>
              </a:extLst>
            </p:cNvPr>
            <p:cNvSpPr/>
            <p:nvPr/>
          </p:nvSpPr>
          <p:spPr>
            <a:xfrm>
              <a:off x="10552067" y="3429000"/>
              <a:ext cx="687977" cy="687977"/>
            </a:xfrm>
            <a:prstGeom prst="rect">
              <a:avLst/>
            </a:prstGeom>
            <a:solidFill>
              <a:srgbClr val="C00000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A65AD7E1-9C72-E60E-9B02-67004CCECB5C}"/>
                </a:ext>
              </a:extLst>
            </p:cNvPr>
            <p:cNvSpPr/>
            <p:nvPr/>
          </p:nvSpPr>
          <p:spPr>
            <a:xfrm>
              <a:off x="11240044" y="3429000"/>
              <a:ext cx="687977" cy="687977"/>
            </a:xfrm>
            <a:prstGeom prst="rect">
              <a:avLst/>
            </a:prstGeom>
            <a:solidFill>
              <a:srgbClr val="C00000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</p:spTree>
    <p:extLst>
      <p:ext uri="{BB962C8B-B14F-4D97-AF65-F5344CB8AC3E}">
        <p14:creationId xmlns:p14="http://schemas.microsoft.com/office/powerpoint/2010/main" val="4134679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6E6E24-18F6-6827-6975-6E2F7D08C7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D84D72A-A575-5C20-55C6-769877D71A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Recopie avec le symbole &lt; ou &gt;.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E3CB632-B8FD-0617-FE58-12DAD4DAACF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1/6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9604E651-E320-7453-4A3B-BBC33BAFC45D}"/>
                  </a:ext>
                </a:extLst>
              </p:cNvPr>
              <p:cNvSpPr txBox="1"/>
              <p:nvPr/>
            </p:nvSpPr>
            <p:spPr>
              <a:xfrm>
                <a:off x="3848918" y="2156920"/>
                <a:ext cx="1366336" cy="12720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9604E651-E320-7453-4A3B-BBC33BAFC4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8918" y="2156920"/>
                <a:ext cx="1366336" cy="127208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892123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4F52C2-D94A-1E6A-1566-4104A339E7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ACC6AF-DAA1-9D44-D680-4D497C8B4B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CB9373C-6898-1646-8E0C-C9706D7F7DE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1/6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3C4F1233-1ED5-B2E2-A247-2F7E52E5EF6C}"/>
                  </a:ext>
                </a:extLst>
              </p:cNvPr>
              <p:cNvSpPr txBox="1"/>
              <p:nvPr/>
            </p:nvSpPr>
            <p:spPr>
              <a:xfrm>
                <a:off x="3848918" y="2156920"/>
                <a:ext cx="1366336" cy="12720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3C4F1233-1ED5-B2E2-A247-2F7E52E5EF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8918" y="2156920"/>
                <a:ext cx="1366336" cy="127208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ZoneTexte 18">
            <a:extLst>
              <a:ext uri="{FF2B5EF4-FFF2-40B4-BE49-F238E27FC236}">
                <a16:creationId xmlns:a16="http://schemas.microsoft.com/office/drawing/2014/main" id="{B37C1503-AF2C-4595-623E-F75205AD4C40}"/>
              </a:ext>
            </a:extLst>
          </p:cNvPr>
          <p:cNvSpPr txBox="1"/>
          <p:nvPr/>
        </p:nvSpPr>
        <p:spPr>
          <a:xfrm rot="10800000">
            <a:off x="4300839" y="2413297"/>
            <a:ext cx="498780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5400" b="1" dirty="0">
                <a:solidFill>
                  <a:srgbClr val="00B050"/>
                </a:solidFill>
              </a:rPr>
              <a:t>&lt;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410CDFE-10E3-5B30-E8D1-1F2CD274F3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2857" y="4057413"/>
            <a:ext cx="1638529" cy="1695687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76B36FE1-6729-236D-97BE-E9E3F0DFBC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0983" y="4105493"/>
            <a:ext cx="1638529" cy="1647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6329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Recopie avec le symbole &lt; ou &gt;.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2/6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5E4F7018-F07E-F389-C543-A70E827C0348}"/>
                  </a:ext>
                </a:extLst>
              </p:cNvPr>
              <p:cNvSpPr txBox="1"/>
              <p:nvPr/>
            </p:nvSpPr>
            <p:spPr>
              <a:xfrm>
                <a:off x="3848918" y="2156920"/>
                <a:ext cx="1366336" cy="12720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5E4F7018-F07E-F389-C543-A70E827C03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8918" y="2156920"/>
                <a:ext cx="1366336" cy="127208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2/6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296AEA91-7A0F-4D9A-DBD4-13FC72CE3138}"/>
                  </a:ext>
                </a:extLst>
              </p:cNvPr>
              <p:cNvSpPr txBox="1"/>
              <p:nvPr/>
            </p:nvSpPr>
            <p:spPr>
              <a:xfrm>
                <a:off x="3848918" y="2156920"/>
                <a:ext cx="1366336" cy="12720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296AEA91-7A0F-4D9A-DBD4-13FC72CE31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8918" y="2156920"/>
                <a:ext cx="1366336" cy="127208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7" name="Groupe 6">
            <a:extLst>
              <a:ext uri="{FF2B5EF4-FFF2-40B4-BE49-F238E27FC236}">
                <a16:creationId xmlns:a16="http://schemas.microsoft.com/office/drawing/2014/main" id="{53E1E82D-B096-5864-8C19-5D4B72A72DB9}"/>
              </a:ext>
            </a:extLst>
          </p:cNvPr>
          <p:cNvGrpSpPr/>
          <p:nvPr/>
        </p:nvGrpSpPr>
        <p:grpSpPr>
          <a:xfrm rot="5400000">
            <a:off x="2945075" y="4702136"/>
            <a:ext cx="2259607" cy="451921"/>
            <a:chOff x="686482" y="6017713"/>
            <a:chExt cx="3439885" cy="687977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08CA6CA4-63A4-A020-ECDD-39967F54185A}"/>
                </a:ext>
              </a:extLst>
            </p:cNvPr>
            <p:cNvSpPr/>
            <p:nvPr/>
          </p:nvSpPr>
          <p:spPr>
            <a:xfrm>
              <a:off x="686482" y="6017713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C52B807F-1BCE-C386-A78A-3B1D55E94D1A}"/>
                </a:ext>
              </a:extLst>
            </p:cNvPr>
            <p:cNvSpPr/>
            <p:nvPr/>
          </p:nvSpPr>
          <p:spPr>
            <a:xfrm>
              <a:off x="1374459" y="6017713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1B7062FF-7EBA-B64C-4424-4C24A5071163}"/>
                </a:ext>
              </a:extLst>
            </p:cNvPr>
            <p:cNvSpPr/>
            <p:nvPr/>
          </p:nvSpPr>
          <p:spPr>
            <a:xfrm>
              <a:off x="2062436" y="6017713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B68A1C81-7BCC-F36F-F1AF-34314AB40D6D}"/>
                </a:ext>
              </a:extLst>
            </p:cNvPr>
            <p:cNvSpPr/>
            <p:nvPr/>
          </p:nvSpPr>
          <p:spPr>
            <a:xfrm>
              <a:off x="2750413" y="6017713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6E0DDE22-819D-36C9-B2B7-919E9C33EACB}"/>
                </a:ext>
              </a:extLst>
            </p:cNvPr>
            <p:cNvSpPr/>
            <p:nvPr/>
          </p:nvSpPr>
          <p:spPr>
            <a:xfrm>
              <a:off x="3438390" y="6017713"/>
              <a:ext cx="687977" cy="687977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B348C269-14CD-3654-5274-20ADF6198E4A}"/>
              </a:ext>
            </a:extLst>
          </p:cNvPr>
          <p:cNvGrpSpPr/>
          <p:nvPr/>
        </p:nvGrpSpPr>
        <p:grpSpPr>
          <a:xfrm rot="5400000">
            <a:off x="3895776" y="4702136"/>
            <a:ext cx="2259607" cy="451921"/>
            <a:chOff x="686482" y="6017713"/>
            <a:chExt cx="3439885" cy="687977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8C610170-67EB-338C-684F-24571A18B6D5}"/>
                </a:ext>
              </a:extLst>
            </p:cNvPr>
            <p:cNvSpPr/>
            <p:nvPr/>
          </p:nvSpPr>
          <p:spPr>
            <a:xfrm>
              <a:off x="686482" y="6017713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65CEC6D3-FF81-F908-FDCA-D8FF1E6320D9}"/>
                </a:ext>
              </a:extLst>
            </p:cNvPr>
            <p:cNvSpPr/>
            <p:nvPr/>
          </p:nvSpPr>
          <p:spPr>
            <a:xfrm>
              <a:off x="1374459" y="6017713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58E3713C-B311-59C6-5ECF-6FAC06CD4121}"/>
                </a:ext>
              </a:extLst>
            </p:cNvPr>
            <p:cNvSpPr/>
            <p:nvPr/>
          </p:nvSpPr>
          <p:spPr>
            <a:xfrm>
              <a:off x="2062436" y="6017713"/>
              <a:ext cx="687977" cy="687977"/>
            </a:xfrm>
            <a:prstGeom prst="rect">
              <a:avLst/>
            </a:prstGeom>
            <a:solidFill>
              <a:srgbClr val="FFCCFF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ECFE9919-79B3-8C78-26CF-7AFE74D0842B}"/>
                </a:ext>
              </a:extLst>
            </p:cNvPr>
            <p:cNvSpPr/>
            <p:nvPr/>
          </p:nvSpPr>
          <p:spPr>
            <a:xfrm>
              <a:off x="2750413" y="6017713"/>
              <a:ext cx="687977" cy="687977"/>
            </a:xfrm>
            <a:prstGeom prst="rect">
              <a:avLst/>
            </a:prstGeom>
            <a:solidFill>
              <a:srgbClr val="FFCCFF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21E9CDC8-7C6B-1547-23B1-3FA20EAF0236}"/>
                </a:ext>
              </a:extLst>
            </p:cNvPr>
            <p:cNvSpPr/>
            <p:nvPr/>
          </p:nvSpPr>
          <p:spPr>
            <a:xfrm>
              <a:off x="3438390" y="6017713"/>
              <a:ext cx="687977" cy="687977"/>
            </a:xfrm>
            <a:prstGeom prst="rect">
              <a:avLst/>
            </a:prstGeom>
            <a:solidFill>
              <a:srgbClr val="FFCCFF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9" name="ZoneTexte 18">
            <a:extLst>
              <a:ext uri="{FF2B5EF4-FFF2-40B4-BE49-F238E27FC236}">
                <a16:creationId xmlns:a16="http://schemas.microsoft.com/office/drawing/2014/main" id="{AF82B40E-00BE-841B-71AB-46009E3D1747}"/>
              </a:ext>
            </a:extLst>
          </p:cNvPr>
          <p:cNvSpPr txBox="1"/>
          <p:nvPr/>
        </p:nvSpPr>
        <p:spPr>
          <a:xfrm>
            <a:off x="4300839" y="2413297"/>
            <a:ext cx="498780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5400" b="1" dirty="0">
                <a:solidFill>
                  <a:srgbClr val="00B050"/>
                </a:solidFill>
              </a:rPr>
              <a:t>&lt;</a:t>
            </a:r>
          </a:p>
        </p:txBody>
      </p:sp>
    </p:spTree>
    <p:extLst>
      <p:ext uri="{BB962C8B-B14F-4D97-AF65-F5344CB8AC3E}">
        <p14:creationId xmlns:p14="http://schemas.microsoft.com/office/powerpoint/2010/main" val="2793546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CA4E4F-CDE3-2231-AE4B-64CE6577AC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BCA679A-80CD-4D1F-0F13-4ABA5F7FA2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Recopie avec le symbole &lt; ou &gt;.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6155CD0-1C1C-080F-288D-D2D50863C34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3/6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03AC2536-69D9-8566-8318-03FA534ADF62}"/>
                  </a:ext>
                </a:extLst>
              </p:cNvPr>
              <p:cNvSpPr txBox="1"/>
              <p:nvPr/>
            </p:nvSpPr>
            <p:spPr>
              <a:xfrm>
                <a:off x="3848918" y="2156920"/>
                <a:ext cx="1366336" cy="12720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03AC2536-69D9-8566-8318-03FA534ADF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8918" y="2156920"/>
                <a:ext cx="1366336" cy="127208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063642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335484-4A25-7A98-A415-12BD808148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5A3B4D0-0F49-F85F-5E4F-1E1242C187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BDA289B-179E-FE11-818A-1097F339F82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3/6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D4ED8CD9-F500-73EE-824F-74EF145DCEBD}"/>
                  </a:ext>
                </a:extLst>
              </p:cNvPr>
              <p:cNvSpPr txBox="1"/>
              <p:nvPr/>
            </p:nvSpPr>
            <p:spPr>
              <a:xfrm>
                <a:off x="3848918" y="2156920"/>
                <a:ext cx="1366336" cy="12720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fr-FR" sz="4400" i="1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D4ED8CD9-F500-73EE-824F-74EF145DCE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8918" y="2156920"/>
                <a:ext cx="1366336" cy="127208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ZoneTexte 18">
            <a:extLst>
              <a:ext uri="{FF2B5EF4-FFF2-40B4-BE49-F238E27FC236}">
                <a16:creationId xmlns:a16="http://schemas.microsoft.com/office/drawing/2014/main" id="{2ACA87B5-A9C2-644B-8DFC-23195FA1A2B2}"/>
              </a:ext>
            </a:extLst>
          </p:cNvPr>
          <p:cNvSpPr txBox="1"/>
          <p:nvPr/>
        </p:nvSpPr>
        <p:spPr>
          <a:xfrm rot="10800000">
            <a:off x="4300839" y="2413297"/>
            <a:ext cx="498780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5400" b="1" dirty="0">
                <a:solidFill>
                  <a:srgbClr val="00B050"/>
                </a:solidFill>
              </a:rPr>
              <a:t>&lt;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B0048B27-C5F4-FBE6-136F-F9C485582A75}"/>
              </a:ext>
            </a:extLst>
          </p:cNvPr>
          <p:cNvGrpSpPr/>
          <p:nvPr/>
        </p:nvGrpSpPr>
        <p:grpSpPr>
          <a:xfrm>
            <a:off x="2753542" y="4184601"/>
            <a:ext cx="3439885" cy="687977"/>
            <a:chOff x="701857" y="641441"/>
            <a:chExt cx="2063931" cy="687977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D99B534F-C083-7AE8-293B-5A08B9E58579}"/>
                </a:ext>
              </a:extLst>
            </p:cNvPr>
            <p:cNvSpPr/>
            <p:nvPr/>
          </p:nvSpPr>
          <p:spPr>
            <a:xfrm>
              <a:off x="2077811" y="641441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1E15B07E-E129-17FB-1EF5-E7C8C0B3A24B}"/>
                </a:ext>
              </a:extLst>
            </p:cNvPr>
            <p:cNvSpPr/>
            <p:nvPr/>
          </p:nvSpPr>
          <p:spPr>
            <a:xfrm>
              <a:off x="701857" y="641441"/>
              <a:ext cx="687977" cy="687977"/>
            </a:xfrm>
            <a:prstGeom prst="rect">
              <a:avLst/>
            </a:prstGeom>
            <a:solidFill>
              <a:srgbClr val="00B050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B1F6FEA5-1E2E-8B38-A0E8-3B27E0A4C788}"/>
                </a:ext>
              </a:extLst>
            </p:cNvPr>
            <p:cNvSpPr/>
            <p:nvPr/>
          </p:nvSpPr>
          <p:spPr>
            <a:xfrm>
              <a:off x="1389834" y="641441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10" name="Groupe 9">
            <a:extLst>
              <a:ext uri="{FF2B5EF4-FFF2-40B4-BE49-F238E27FC236}">
                <a16:creationId xmlns:a16="http://schemas.microsoft.com/office/drawing/2014/main" id="{4C44DA9F-ACD9-825C-E68D-17C85B035FBE}"/>
              </a:ext>
            </a:extLst>
          </p:cNvPr>
          <p:cNvGrpSpPr/>
          <p:nvPr/>
        </p:nvGrpSpPr>
        <p:grpSpPr>
          <a:xfrm>
            <a:off x="2753542" y="5001162"/>
            <a:ext cx="3439885" cy="687977"/>
            <a:chOff x="686482" y="6017713"/>
            <a:chExt cx="3439885" cy="687977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CC787E7F-F606-9CB9-69CB-E9DD9E88AB7D}"/>
                </a:ext>
              </a:extLst>
            </p:cNvPr>
            <p:cNvSpPr/>
            <p:nvPr/>
          </p:nvSpPr>
          <p:spPr>
            <a:xfrm>
              <a:off x="686482" y="6017713"/>
              <a:ext cx="687977" cy="687977"/>
            </a:xfrm>
            <a:prstGeom prst="rect">
              <a:avLst/>
            </a:prstGeom>
            <a:solidFill>
              <a:srgbClr val="7030A0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F0D52C93-44E7-30AF-839E-603BF0FFC4AA}"/>
                </a:ext>
              </a:extLst>
            </p:cNvPr>
            <p:cNvSpPr/>
            <p:nvPr/>
          </p:nvSpPr>
          <p:spPr>
            <a:xfrm>
              <a:off x="1374459" y="6017713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AF17011-736B-38FD-C491-02F683167F09}"/>
                </a:ext>
              </a:extLst>
            </p:cNvPr>
            <p:cNvSpPr/>
            <p:nvPr/>
          </p:nvSpPr>
          <p:spPr>
            <a:xfrm>
              <a:off x="2062436" y="6017713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F0B08A02-F87D-D93F-FE4B-BA7869B00FB0}"/>
                </a:ext>
              </a:extLst>
            </p:cNvPr>
            <p:cNvSpPr/>
            <p:nvPr/>
          </p:nvSpPr>
          <p:spPr>
            <a:xfrm>
              <a:off x="2750413" y="6017713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B97A7DF2-A1AE-F333-D05C-489FC08B8C5D}"/>
                </a:ext>
              </a:extLst>
            </p:cNvPr>
            <p:cNvSpPr/>
            <p:nvPr/>
          </p:nvSpPr>
          <p:spPr>
            <a:xfrm>
              <a:off x="3438390" y="6017713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184464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A3DAD8-76FD-7624-4185-70ABA40C9F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E2B256B-AA46-C651-2B67-2C1789D243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Recopie avec le symbole &lt; ou &gt;.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38DC306-4707-4587-CD2A-58697CE7125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4/6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A90A6B68-FC16-64B9-B1F4-C6A7CD93CD0B}"/>
                  </a:ext>
                </a:extLst>
              </p:cNvPr>
              <p:cNvSpPr txBox="1"/>
              <p:nvPr/>
            </p:nvSpPr>
            <p:spPr>
              <a:xfrm>
                <a:off x="3848918" y="2156920"/>
                <a:ext cx="1366336" cy="12720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A90A6B68-FC16-64B9-B1F4-C6A7CD93CD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8918" y="2156920"/>
                <a:ext cx="1366336" cy="127208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615457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96D6B3-53C5-AF84-80E3-7CB3B99F2F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CFBD9D3-4632-49DF-BE4A-A5A995874A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4BD1933-C13E-A25D-5E3B-7A815A357B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4/6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5880A0BD-4968-F12D-D1A8-93B4AF63501A}"/>
                  </a:ext>
                </a:extLst>
              </p:cNvPr>
              <p:cNvSpPr txBox="1"/>
              <p:nvPr/>
            </p:nvSpPr>
            <p:spPr>
              <a:xfrm>
                <a:off x="3848918" y="2156920"/>
                <a:ext cx="1366336" cy="12720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400" i="1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fr-FR" sz="4400" i="1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5880A0BD-4968-F12D-D1A8-93B4AF6350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8918" y="2156920"/>
                <a:ext cx="1366336" cy="127208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ZoneTexte 18">
            <a:extLst>
              <a:ext uri="{FF2B5EF4-FFF2-40B4-BE49-F238E27FC236}">
                <a16:creationId xmlns:a16="http://schemas.microsoft.com/office/drawing/2014/main" id="{4B44B3FC-032A-462B-735A-BD44ADFB47F1}"/>
              </a:ext>
            </a:extLst>
          </p:cNvPr>
          <p:cNvSpPr txBox="1"/>
          <p:nvPr/>
        </p:nvSpPr>
        <p:spPr>
          <a:xfrm>
            <a:off x="4300839" y="2413297"/>
            <a:ext cx="498780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5400" b="1" dirty="0">
                <a:solidFill>
                  <a:srgbClr val="00B050"/>
                </a:solidFill>
              </a:rPr>
              <a:t>&lt;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740213B4-3889-4C66-BCC9-77C1B516D7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3940" y="4236720"/>
            <a:ext cx="1440000" cy="144000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942D8CFD-E878-611C-0C3C-F9ACC762AB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0879" y="4236720"/>
            <a:ext cx="1440000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232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176</TotalTime>
  <Words>108</Words>
  <Application>Microsoft Office PowerPoint</Application>
  <PresentationFormat>Affichage à l'écran (4:3)</PresentationFormat>
  <Paragraphs>43</Paragraphs>
  <Slides>13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20" baseType="lpstr">
      <vt:lpstr>Arial</vt:lpstr>
      <vt:lpstr>Calibri</vt:lpstr>
      <vt:lpstr>Calibri Light</vt:lpstr>
      <vt:lpstr>Cambria Math</vt:lpstr>
      <vt:lpstr>Webdings</vt:lpstr>
      <vt:lpstr>Wingdings</vt:lpstr>
      <vt:lpstr>Thème Office</vt:lpstr>
      <vt:lpstr>Présentation PowerPoint</vt:lpstr>
      <vt:lpstr>Recopie avec le symbole &lt; ou &gt;. </vt:lpstr>
      <vt:lpstr>Correction</vt:lpstr>
      <vt:lpstr>Recopie avec le symbole &lt; ou &gt;. </vt:lpstr>
      <vt:lpstr>Correction</vt:lpstr>
      <vt:lpstr>Recopie avec le symbole &lt; ou &gt;. </vt:lpstr>
      <vt:lpstr>Correction</vt:lpstr>
      <vt:lpstr>Recopie avec le symbole &lt; ou &gt;. </vt:lpstr>
      <vt:lpstr>Correction</vt:lpstr>
      <vt:lpstr>Recopie avec le symbole &lt; ou &gt;. </vt:lpstr>
      <vt:lpstr>Correction</vt:lpstr>
      <vt:lpstr>Recopie avec le symbole &lt; ou &gt;. 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37</cp:revision>
  <dcterms:created xsi:type="dcterms:W3CDTF">2023-02-07T14:55:57Z</dcterms:created>
  <dcterms:modified xsi:type="dcterms:W3CDTF">2026-06-26T12:40:58Z</dcterms:modified>
</cp:coreProperties>
</file>