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93" r:id="rId2"/>
    <p:sldId id="273" r:id="rId3"/>
    <p:sldId id="27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59F5F1F-0F13-F235-572D-589CDD55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1802973" y="3086268"/>
              <a:ext cx="553805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encadrer à la dizaine.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EF67F0-5009-307A-6D43-F60A4A5D3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9F01C4-9EC8-3B25-6DC8-E06D38E2C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à la dizaine.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DCE6C00-4B8E-58D4-CD30-3233CEACF7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9D251DB-90D4-BC46-C1F0-EFAA5C5FC676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989 &lt; …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CFD65B84-AADD-7C8A-332A-79B7A0D9ECBF}"/>
              </a:ext>
            </a:extLst>
          </p:cNvPr>
          <p:cNvGrpSpPr/>
          <p:nvPr/>
        </p:nvGrpSpPr>
        <p:grpSpPr>
          <a:xfrm>
            <a:off x="101894" y="3582032"/>
            <a:ext cx="8983346" cy="798235"/>
            <a:chOff x="-667480" y="3815495"/>
            <a:chExt cx="10239562" cy="111070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D2A60F3D-1E4A-FEA6-DDF8-B5660BAA14B4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5" name="Connecteur droit 4">
                <a:extLst>
                  <a:ext uri="{FF2B5EF4-FFF2-40B4-BE49-F238E27FC236}">
                    <a16:creationId xmlns:a16="http://schemas.microsoft.com/office/drawing/2014/main" id="{7A4F0625-4F67-1313-4648-441A2B9C241A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Connecteur droit 5">
                <a:extLst>
                  <a:ext uri="{FF2B5EF4-FFF2-40B4-BE49-F238E27FC236}">
                    <a16:creationId xmlns:a16="http://schemas.microsoft.com/office/drawing/2014/main" id="{6D457B0A-A207-A975-2F85-DBDE040B4EAF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Connecteur droit 7">
                <a:extLst>
                  <a:ext uri="{FF2B5EF4-FFF2-40B4-BE49-F238E27FC236}">
                    <a16:creationId xmlns:a16="http://schemas.microsoft.com/office/drawing/2014/main" id="{3DCCF689-2D1B-D9A3-D4DB-5928D1A19900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9CDF7E4F-4965-7E78-A8B0-7B569AC3DE24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0CE8B9EB-6695-048D-8539-B0A012CA5DA7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B279A135-299E-C930-50F2-F502E50DD32E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D33FFA76-7A03-BFAF-C479-4BE9D056D6B7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EE82637A-EA46-FD56-E402-C3DD7CC6DAC3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6047184C-244E-00C7-099C-E5C5A70DC12B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E47ECBB4-F3CC-6BBB-92F4-E07EB6D34311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3F4DA3D7-76FD-1EFF-54D4-E06152995E52}"/>
                </a:ext>
              </a:extLst>
            </p:cNvPr>
            <p:cNvSpPr txBox="1"/>
            <p:nvPr/>
          </p:nvSpPr>
          <p:spPr>
            <a:xfrm>
              <a:off x="529782" y="3833137"/>
              <a:ext cx="86551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950</a:t>
              </a:r>
              <a:endParaRPr lang="fr-FR" sz="3200" dirty="0"/>
            </a:p>
          </p:txBody>
        </p: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CD424D1C-5FB3-5526-B67D-DE716B616882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9452E7C6-2FFB-0B86-A45F-FE7A731F50D2}"/>
                </a:ext>
              </a:extLst>
            </p:cNvPr>
            <p:cNvSpPr txBox="1"/>
            <p:nvPr/>
          </p:nvSpPr>
          <p:spPr>
            <a:xfrm>
              <a:off x="2128930" y="3833140"/>
              <a:ext cx="890188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960</a:t>
              </a:r>
              <a:endParaRPr lang="fr-FR" sz="3200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B26B7C27-EFC5-73EC-4BFC-A4A3B284FD9D}"/>
                </a:ext>
              </a:extLst>
            </p:cNvPr>
            <p:cNvSpPr txBox="1"/>
            <p:nvPr/>
          </p:nvSpPr>
          <p:spPr>
            <a:xfrm>
              <a:off x="3728199" y="3833140"/>
              <a:ext cx="86483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970</a:t>
              </a:r>
              <a:endParaRPr lang="fr-FR" sz="3200" dirty="0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0CC3CE73-AD62-9005-833D-7EB3254F8453}"/>
                </a:ext>
              </a:extLst>
            </p:cNvPr>
            <p:cNvSpPr txBox="1"/>
            <p:nvPr/>
          </p:nvSpPr>
          <p:spPr>
            <a:xfrm>
              <a:off x="5302120" y="3815495"/>
              <a:ext cx="86551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980</a:t>
              </a:r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20601867-2D24-0E10-3B93-1BA2147EAA8E}"/>
                </a:ext>
              </a:extLst>
            </p:cNvPr>
            <p:cNvSpPr txBox="1"/>
            <p:nvPr/>
          </p:nvSpPr>
          <p:spPr>
            <a:xfrm>
              <a:off x="6901268" y="3815495"/>
              <a:ext cx="890188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990</a:t>
              </a:r>
              <a:endParaRPr lang="fr-FR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480343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4B9865-F9FB-7E55-4B19-5520381157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24E4AF-5E53-8B92-BE1D-CCB8CC4D9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5" y="313474"/>
            <a:ext cx="7886700" cy="696822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B119A70-C962-DE6D-371C-FFE95D8A02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84EC9BF7-4575-8994-802E-44B074CFEB87}"/>
              </a:ext>
            </a:extLst>
          </p:cNvPr>
          <p:cNvGrpSpPr/>
          <p:nvPr/>
        </p:nvGrpSpPr>
        <p:grpSpPr>
          <a:xfrm>
            <a:off x="6539475" y="3108740"/>
            <a:ext cx="758738" cy="1242778"/>
            <a:chOff x="3160596" y="3095916"/>
            <a:chExt cx="758738" cy="1242778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61B820D-BFA7-A1F3-BD40-E3A2533A467D}"/>
                </a:ext>
              </a:extLst>
            </p:cNvPr>
            <p:cNvSpPr txBox="1"/>
            <p:nvPr/>
          </p:nvSpPr>
          <p:spPr>
            <a:xfrm>
              <a:off x="3160596" y="3095916"/>
              <a:ext cx="7587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>
                  <a:solidFill>
                    <a:srgbClr val="FF0000"/>
                  </a:solidFill>
                </a:rPr>
                <a:t>989</a:t>
              </a:r>
              <a:endParaRPr lang="fr-FR" sz="3200" dirty="0"/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890F5670-7846-10B3-9206-9A6182390546}"/>
                </a:ext>
              </a:extLst>
            </p:cNvPr>
            <p:cNvCxnSpPr>
              <a:cxnSpLocks/>
            </p:cNvCxnSpPr>
            <p:nvPr/>
          </p:nvCxnSpPr>
          <p:spPr>
            <a:xfrm>
              <a:off x="3539965" y="4132193"/>
              <a:ext cx="0" cy="20650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53335B8F-C8D0-BEB2-6ABD-27C1C79A9EFE}"/>
              </a:ext>
            </a:extLst>
          </p:cNvPr>
          <p:cNvSpPr/>
          <p:nvPr/>
        </p:nvSpPr>
        <p:spPr>
          <a:xfrm>
            <a:off x="5257567" y="349756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34AF81C1-05E9-6576-F21E-D14524C80FAB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989 &lt; …</a:t>
            </a: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82D12066-CF22-24DD-2A36-EDCBCAD9B37B}"/>
              </a:ext>
            </a:extLst>
          </p:cNvPr>
          <p:cNvGrpSpPr/>
          <p:nvPr/>
        </p:nvGrpSpPr>
        <p:grpSpPr>
          <a:xfrm>
            <a:off x="80327" y="3564488"/>
            <a:ext cx="8983346" cy="798235"/>
            <a:chOff x="-667480" y="3815495"/>
            <a:chExt cx="10239562" cy="1110702"/>
          </a:xfrm>
        </p:grpSpPr>
        <p:grpSp>
          <p:nvGrpSpPr>
            <p:cNvPr id="31" name="Groupe 30">
              <a:extLst>
                <a:ext uri="{FF2B5EF4-FFF2-40B4-BE49-F238E27FC236}">
                  <a16:creationId xmlns:a16="http://schemas.microsoft.com/office/drawing/2014/main" id="{20230794-14FE-A0A5-CFF7-8AC41F9308B4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90CB8D5D-D937-4DD8-7AF3-E61ABBCB142F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BAFC58C2-8AE0-48E4-8FE5-135F64C50255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051481CB-5D4E-D6C2-092C-6C7B8B0CF8A9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5D9C282D-81DC-4CB0-C6CE-786172E9C4CB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20848E64-A567-CE21-CE24-F732558771C6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Groupe 31">
              <a:extLst>
                <a:ext uri="{FF2B5EF4-FFF2-40B4-BE49-F238E27FC236}">
                  <a16:creationId xmlns:a16="http://schemas.microsoft.com/office/drawing/2014/main" id="{DEF30CD6-CCB6-D76F-CBFE-B34D02213224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F6746AD7-034C-ADB5-1F06-1DF659523961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4E12A041-95AA-A126-9C50-1E75F4C5E6F4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501F24EA-6526-FAD1-B3AD-127D60BCA53B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7286E350-E8E5-FBED-9007-A9B65DA35AF0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978A8DBA-4BE3-6017-E88B-525C51D1147A}"/>
                </a:ext>
              </a:extLst>
            </p:cNvPr>
            <p:cNvSpPr txBox="1"/>
            <p:nvPr/>
          </p:nvSpPr>
          <p:spPr>
            <a:xfrm>
              <a:off x="529782" y="3833137"/>
              <a:ext cx="86551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950</a:t>
              </a:r>
              <a:endParaRPr lang="fr-FR" sz="3200" dirty="0"/>
            </a:p>
          </p:txBody>
        </p: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6389AD33-D2FC-42F5-43FA-DFBC05D7A9CD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BC52DF47-6D4D-5972-529B-9F7B932D08EA}"/>
                </a:ext>
              </a:extLst>
            </p:cNvPr>
            <p:cNvSpPr txBox="1"/>
            <p:nvPr/>
          </p:nvSpPr>
          <p:spPr>
            <a:xfrm>
              <a:off x="2128930" y="3833140"/>
              <a:ext cx="890188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960</a:t>
              </a:r>
              <a:endParaRPr lang="fr-FR" sz="3200" dirty="0"/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5A8065C6-4D99-B0D5-5C6E-68A1773CB8E0}"/>
                </a:ext>
              </a:extLst>
            </p:cNvPr>
            <p:cNvSpPr txBox="1"/>
            <p:nvPr/>
          </p:nvSpPr>
          <p:spPr>
            <a:xfrm>
              <a:off x="3728199" y="3833140"/>
              <a:ext cx="86483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970</a:t>
              </a:r>
              <a:endParaRPr lang="fr-FR" sz="3200" dirty="0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EAF1FD42-3CD0-869E-154F-3A79A50EE078}"/>
                </a:ext>
              </a:extLst>
            </p:cNvPr>
            <p:cNvSpPr txBox="1"/>
            <p:nvPr/>
          </p:nvSpPr>
          <p:spPr>
            <a:xfrm>
              <a:off x="5302120" y="3815495"/>
              <a:ext cx="86551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980</a:t>
              </a:r>
              <a:endParaRPr lang="fr-FR" sz="3200" dirty="0"/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F609EFB7-8B95-74B5-2249-F775BCE537CB}"/>
                </a:ext>
              </a:extLst>
            </p:cNvPr>
            <p:cNvSpPr txBox="1"/>
            <p:nvPr/>
          </p:nvSpPr>
          <p:spPr>
            <a:xfrm>
              <a:off x="6901268" y="3815495"/>
              <a:ext cx="890188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990</a:t>
              </a:r>
              <a:endParaRPr lang="fr-FR" sz="3200" dirty="0"/>
            </a:p>
          </p:txBody>
        </p:sp>
      </p:grpSp>
      <p:sp>
        <p:nvSpPr>
          <p:cNvPr id="26" name="ZoneTexte 25">
            <a:extLst>
              <a:ext uri="{FF2B5EF4-FFF2-40B4-BE49-F238E27FC236}">
                <a16:creationId xmlns:a16="http://schemas.microsoft.com/office/drawing/2014/main" id="{21BBDBCD-3DB0-4CB4-D653-38290756EB48}"/>
              </a:ext>
            </a:extLst>
          </p:cNvPr>
          <p:cNvSpPr txBox="1"/>
          <p:nvPr/>
        </p:nvSpPr>
        <p:spPr>
          <a:xfrm>
            <a:off x="2120707" y="1957764"/>
            <a:ext cx="107787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980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72BC0318-2732-F2AF-D6A5-433E02D185EE}"/>
              </a:ext>
            </a:extLst>
          </p:cNvPr>
          <p:cNvSpPr/>
          <p:nvPr/>
        </p:nvSpPr>
        <p:spPr>
          <a:xfrm>
            <a:off x="6641365" y="3576505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FB49B995-2CE2-DD24-B25F-53CCDFD087B4}"/>
              </a:ext>
            </a:extLst>
          </p:cNvPr>
          <p:cNvSpPr txBox="1"/>
          <p:nvPr/>
        </p:nvSpPr>
        <p:spPr>
          <a:xfrm>
            <a:off x="4787707" y="1957764"/>
            <a:ext cx="107787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990</a:t>
            </a:r>
          </a:p>
        </p:txBody>
      </p:sp>
    </p:spTree>
    <p:extLst>
      <p:ext uri="{BB962C8B-B14F-4D97-AF65-F5344CB8AC3E}">
        <p14:creationId xmlns:p14="http://schemas.microsoft.com/office/powerpoint/2010/main" val="153641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435" y="262139"/>
            <a:ext cx="873456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à la dizaine.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375 &lt; …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2D5EB615-D8FB-4A26-85BE-BDD4086B3CDB}"/>
              </a:ext>
            </a:extLst>
          </p:cNvPr>
          <p:cNvGrpSpPr/>
          <p:nvPr/>
        </p:nvGrpSpPr>
        <p:grpSpPr>
          <a:xfrm>
            <a:off x="101894" y="3582032"/>
            <a:ext cx="8983346" cy="798235"/>
            <a:chOff x="-667480" y="3815495"/>
            <a:chExt cx="10239562" cy="111070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3768259B-C8B0-D94E-2492-981D107C9B0A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5" name="Connecteur droit 4">
                <a:extLst>
                  <a:ext uri="{FF2B5EF4-FFF2-40B4-BE49-F238E27FC236}">
                    <a16:creationId xmlns:a16="http://schemas.microsoft.com/office/drawing/2014/main" id="{DEDF890A-5450-9542-733F-57E520BCEB67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Connecteur droit 5">
                <a:extLst>
                  <a:ext uri="{FF2B5EF4-FFF2-40B4-BE49-F238E27FC236}">
                    <a16:creationId xmlns:a16="http://schemas.microsoft.com/office/drawing/2014/main" id="{AE4CE913-7593-7168-EF3C-AE30AB8536C9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Connecteur droit 7">
                <a:extLst>
                  <a:ext uri="{FF2B5EF4-FFF2-40B4-BE49-F238E27FC236}">
                    <a16:creationId xmlns:a16="http://schemas.microsoft.com/office/drawing/2014/main" id="{B58EEFAF-E2C5-5C48-0009-1979F07F100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1F6E0079-C827-7042-6CC9-8E328D306F56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5A38F652-A365-ED3B-3B03-A144B3398C8A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D1FF660E-8A6A-5657-7590-CF3F77A1F420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347126B3-224F-FB28-F534-45D7E09DBAF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93B8C5A7-13AB-C72F-D189-1AA675B732FF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0F30F1BC-D399-931E-A486-EE5152603C4F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9F1827EA-D9C3-3FFF-11EA-2CD25745DED8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77F13697-9132-6693-EBC6-5138469210FA}"/>
                </a:ext>
              </a:extLst>
            </p:cNvPr>
            <p:cNvSpPr txBox="1"/>
            <p:nvPr/>
          </p:nvSpPr>
          <p:spPr>
            <a:xfrm>
              <a:off x="529782" y="3833137"/>
              <a:ext cx="86551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360</a:t>
              </a:r>
              <a:endParaRPr lang="fr-FR" sz="3200" dirty="0"/>
            </a:p>
          </p:txBody>
        </p: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8B01B46A-12ED-0B59-0AAF-2AAA634DBB4D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326394D8-8C40-E1E7-0F38-424F10E69D52}"/>
                </a:ext>
              </a:extLst>
            </p:cNvPr>
            <p:cNvSpPr txBox="1"/>
            <p:nvPr/>
          </p:nvSpPr>
          <p:spPr>
            <a:xfrm>
              <a:off x="2128930" y="3833140"/>
              <a:ext cx="890188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370</a:t>
              </a:r>
              <a:endParaRPr lang="fr-FR" sz="3200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25EF3FC2-CA52-8101-B3B9-E8AF2A9BDB4D}"/>
                </a:ext>
              </a:extLst>
            </p:cNvPr>
            <p:cNvSpPr txBox="1"/>
            <p:nvPr/>
          </p:nvSpPr>
          <p:spPr>
            <a:xfrm>
              <a:off x="3728199" y="3833140"/>
              <a:ext cx="86483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380</a:t>
              </a:r>
              <a:endParaRPr lang="fr-FR" sz="3200" dirty="0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7F011DBE-845D-EE7B-798D-8B8AF0186DC5}"/>
                </a:ext>
              </a:extLst>
            </p:cNvPr>
            <p:cNvSpPr txBox="1"/>
            <p:nvPr/>
          </p:nvSpPr>
          <p:spPr>
            <a:xfrm>
              <a:off x="5302120" y="3815495"/>
              <a:ext cx="86551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390</a:t>
              </a:r>
              <a:endParaRPr lang="fr-FR" sz="3200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5873E05C-7103-7231-4ABA-CF5E274CAAC3}"/>
                </a:ext>
              </a:extLst>
            </p:cNvPr>
            <p:cNvSpPr txBox="1"/>
            <p:nvPr/>
          </p:nvSpPr>
          <p:spPr>
            <a:xfrm>
              <a:off x="6901268" y="3815495"/>
              <a:ext cx="890188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400</a:t>
              </a:r>
              <a:endParaRPr lang="fr-FR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1602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3200576" y="3177959"/>
            <a:ext cx="758738" cy="1094494"/>
            <a:chOff x="3176760" y="3244200"/>
            <a:chExt cx="758738" cy="1094494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3176760" y="3244200"/>
              <a:ext cx="7587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>
                  <a:solidFill>
                    <a:srgbClr val="FF0000"/>
                  </a:solidFill>
                </a:rPr>
                <a:t>375</a:t>
              </a:r>
              <a:endParaRPr lang="fr-FR" sz="3200" dirty="0"/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3539965" y="3768354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2441018" y="3479415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375 &lt; …</a:t>
            </a: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5C8537FE-F860-46BA-FAB9-F7AB4B4175F4}"/>
              </a:ext>
            </a:extLst>
          </p:cNvPr>
          <p:cNvGrpSpPr/>
          <p:nvPr/>
        </p:nvGrpSpPr>
        <p:grpSpPr>
          <a:xfrm>
            <a:off x="80327" y="3479415"/>
            <a:ext cx="8983346" cy="798235"/>
            <a:chOff x="-667480" y="3815495"/>
            <a:chExt cx="10239562" cy="1110702"/>
          </a:xfrm>
        </p:grpSpPr>
        <p:grpSp>
          <p:nvGrpSpPr>
            <p:cNvPr id="31" name="Groupe 30">
              <a:extLst>
                <a:ext uri="{FF2B5EF4-FFF2-40B4-BE49-F238E27FC236}">
                  <a16:creationId xmlns:a16="http://schemas.microsoft.com/office/drawing/2014/main" id="{F0DBC7AE-6942-F73C-917E-BAA9F008297F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03BE418F-AFC0-152F-98A8-81AAAA5A5972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58570F1D-23FC-EE7E-5CFA-020CB74DC291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6CC8E7AA-27FB-DFA0-E9F2-9ADA7F60B3F7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2EF0D84D-69D0-6440-E9F1-F584CAF8113B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D890AEEE-76BB-1650-D0E8-66FB92CEAA3E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Groupe 31">
              <a:extLst>
                <a:ext uri="{FF2B5EF4-FFF2-40B4-BE49-F238E27FC236}">
                  <a16:creationId xmlns:a16="http://schemas.microsoft.com/office/drawing/2014/main" id="{2631B9BB-5059-9E00-99F0-663CF932271F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DF6B6856-EA47-C086-530A-C0AC592DCBD8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CEBFA8DE-8C3A-DA93-76CE-167C168DE6E6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C84E4A4B-5D68-D208-DD95-5739F5FCE193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7423A61D-2AF0-73FB-F2F9-840124BFF3C6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7DBF4B56-D67E-BF22-1718-AA50C9090837}"/>
                </a:ext>
              </a:extLst>
            </p:cNvPr>
            <p:cNvSpPr txBox="1"/>
            <p:nvPr/>
          </p:nvSpPr>
          <p:spPr>
            <a:xfrm>
              <a:off x="529782" y="3833137"/>
              <a:ext cx="86551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360</a:t>
              </a:r>
              <a:endParaRPr lang="fr-FR" sz="3200" dirty="0"/>
            </a:p>
          </p:txBody>
        </p: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ED376EDA-3140-4146-927A-2219B3DCF034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3D8C4727-DA77-6A79-08C0-7362722266FB}"/>
                </a:ext>
              </a:extLst>
            </p:cNvPr>
            <p:cNvSpPr txBox="1"/>
            <p:nvPr/>
          </p:nvSpPr>
          <p:spPr>
            <a:xfrm>
              <a:off x="2128930" y="3833140"/>
              <a:ext cx="890188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370</a:t>
              </a:r>
              <a:endParaRPr lang="fr-FR" sz="3200" dirty="0"/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8904AB40-602B-C591-FD23-57445F726D65}"/>
                </a:ext>
              </a:extLst>
            </p:cNvPr>
            <p:cNvSpPr txBox="1"/>
            <p:nvPr/>
          </p:nvSpPr>
          <p:spPr>
            <a:xfrm>
              <a:off x="3728199" y="3833140"/>
              <a:ext cx="86483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380</a:t>
              </a:r>
              <a:endParaRPr lang="fr-FR" sz="3200" dirty="0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ED0366D8-9C20-ED29-BDA8-AC7103A387CA}"/>
                </a:ext>
              </a:extLst>
            </p:cNvPr>
            <p:cNvSpPr txBox="1"/>
            <p:nvPr/>
          </p:nvSpPr>
          <p:spPr>
            <a:xfrm>
              <a:off x="5302120" y="3815495"/>
              <a:ext cx="86551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390</a:t>
              </a:r>
              <a:endParaRPr lang="fr-FR" sz="3200" dirty="0"/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CF3CC273-3796-92B6-A811-02DA064356C0}"/>
                </a:ext>
              </a:extLst>
            </p:cNvPr>
            <p:cNvSpPr txBox="1"/>
            <p:nvPr/>
          </p:nvSpPr>
          <p:spPr>
            <a:xfrm>
              <a:off x="6901268" y="3815495"/>
              <a:ext cx="890188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400</a:t>
              </a:r>
              <a:endParaRPr lang="fr-FR" sz="3200" dirty="0"/>
            </a:p>
          </p:txBody>
        </p:sp>
      </p:grp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2120707" y="1957764"/>
            <a:ext cx="107787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370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3835975" y="3479415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4787707" y="1957764"/>
            <a:ext cx="107787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380</a:t>
            </a:r>
          </a:p>
        </p:txBody>
      </p:sp>
    </p:spTree>
    <p:extLst>
      <p:ext uri="{BB962C8B-B14F-4D97-AF65-F5344CB8AC3E}">
        <p14:creationId xmlns:p14="http://schemas.microsoft.com/office/powerpoint/2010/main" val="32720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9D280-A736-A0A4-0DD3-9654A78F10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24E95-7308-F9BB-3538-F671059F4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à la dizaine.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2EEE264-9DB9-1043-833B-8A7ABAA2E6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8B003E57-F20F-C03A-DA42-04114B044C05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754 &lt; …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C04D8C83-11CF-997F-9EE2-3A5D2F6035CF}"/>
              </a:ext>
            </a:extLst>
          </p:cNvPr>
          <p:cNvGrpSpPr/>
          <p:nvPr/>
        </p:nvGrpSpPr>
        <p:grpSpPr>
          <a:xfrm>
            <a:off x="80327" y="3582032"/>
            <a:ext cx="8983346" cy="798235"/>
            <a:chOff x="-667480" y="3815495"/>
            <a:chExt cx="10239562" cy="111070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248CE882-03C4-35B4-8199-0E237FF1F872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5" name="Connecteur droit 4">
                <a:extLst>
                  <a:ext uri="{FF2B5EF4-FFF2-40B4-BE49-F238E27FC236}">
                    <a16:creationId xmlns:a16="http://schemas.microsoft.com/office/drawing/2014/main" id="{38D8BB99-A00F-52BC-F7DF-51A787EB2C5D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Connecteur droit 5">
                <a:extLst>
                  <a:ext uri="{FF2B5EF4-FFF2-40B4-BE49-F238E27FC236}">
                    <a16:creationId xmlns:a16="http://schemas.microsoft.com/office/drawing/2014/main" id="{B835C72D-E0B0-5C89-75ED-C741AA733E7E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Connecteur droit 7">
                <a:extLst>
                  <a:ext uri="{FF2B5EF4-FFF2-40B4-BE49-F238E27FC236}">
                    <a16:creationId xmlns:a16="http://schemas.microsoft.com/office/drawing/2014/main" id="{140E0931-C6C8-95F9-37EC-C7939D666BF1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BE60AE08-269E-A6C9-482E-730C1F4F3B6B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00DF8C4D-B704-1EB7-0B9E-1D5238DFA106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6B830CF6-D54B-CA8D-D985-3A08DE949C7B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BE158C1A-1B4F-4CA0-3F1A-501A674DA3BD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B412BFED-EA30-0BD0-5E5A-3DDCE2B231BE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C264628B-C9B9-6D8C-0AEF-4EFF33C51678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4C8E9BCD-DD40-DD31-222B-0685FBE78FFD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CD00E648-F21D-D72B-20B3-749B2777BFB7}"/>
                </a:ext>
              </a:extLst>
            </p:cNvPr>
            <p:cNvSpPr txBox="1"/>
            <p:nvPr/>
          </p:nvSpPr>
          <p:spPr>
            <a:xfrm>
              <a:off x="529782" y="3833137"/>
              <a:ext cx="86551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730</a:t>
              </a:r>
              <a:endParaRPr lang="fr-FR" sz="3200" dirty="0"/>
            </a:p>
          </p:txBody>
        </p: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C0443A4B-A49E-A207-E8D5-61C5A151A189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73259742-762D-B4D6-11D5-AE6492903E69}"/>
                </a:ext>
              </a:extLst>
            </p:cNvPr>
            <p:cNvSpPr txBox="1"/>
            <p:nvPr/>
          </p:nvSpPr>
          <p:spPr>
            <a:xfrm>
              <a:off x="2128930" y="3833140"/>
              <a:ext cx="890188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740</a:t>
              </a:r>
              <a:endParaRPr lang="fr-FR" sz="3200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F4D0BD4B-1588-D888-D02C-3B1F9E5A7939}"/>
                </a:ext>
              </a:extLst>
            </p:cNvPr>
            <p:cNvSpPr txBox="1"/>
            <p:nvPr/>
          </p:nvSpPr>
          <p:spPr>
            <a:xfrm>
              <a:off x="3728199" y="3833140"/>
              <a:ext cx="86483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750</a:t>
              </a:r>
              <a:endParaRPr lang="fr-FR" sz="3200" dirty="0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FC0947AD-23DC-5D96-E88A-876F40D2B5CB}"/>
                </a:ext>
              </a:extLst>
            </p:cNvPr>
            <p:cNvSpPr txBox="1"/>
            <p:nvPr/>
          </p:nvSpPr>
          <p:spPr>
            <a:xfrm>
              <a:off x="5302120" y="3815495"/>
              <a:ext cx="86551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760</a:t>
              </a:r>
              <a:endParaRPr lang="fr-FR" sz="3200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8C05AFDF-2E4C-33F0-8DE7-15EA544F8603}"/>
                </a:ext>
              </a:extLst>
            </p:cNvPr>
            <p:cNvSpPr txBox="1"/>
            <p:nvPr/>
          </p:nvSpPr>
          <p:spPr>
            <a:xfrm>
              <a:off x="6901268" y="3815495"/>
              <a:ext cx="890188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770</a:t>
              </a:r>
              <a:endParaRPr lang="fr-FR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523154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9FFC90-329B-B731-8BD2-3C07D76B06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1F8F17-F9B6-6511-A785-3157B808D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77836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301878F-A2DB-E505-0B4D-D4CE65F024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A5E9B229-8932-0802-8EA4-95695699AFB6}"/>
              </a:ext>
            </a:extLst>
          </p:cNvPr>
          <p:cNvGrpSpPr/>
          <p:nvPr/>
        </p:nvGrpSpPr>
        <p:grpSpPr>
          <a:xfrm>
            <a:off x="4572000" y="3429000"/>
            <a:ext cx="758738" cy="1094494"/>
            <a:chOff x="3176760" y="3244200"/>
            <a:chExt cx="758738" cy="1094494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3FD42AC4-BEAE-223A-D12F-A6BCD53A8380}"/>
                </a:ext>
              </a:extLst>
            </p:cNvPr>
            <p:cNvSpPr txBox="1"/>
            <p:nvPr/>
          </p:nvSpPr>
          <p:spPr>
            <a:xfrm>
              <a:off x="3176760" y="3244200"/>
              <a:ext cx="7587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>
                  <a:solidFill>
                    <a:srgbClr val="FF0000"/>
                  </a:solidFill>
                </a:rPr>
                <a:t>754</a:t>
              </a:r>
              <a:endParaRPr lang="fr-FR" sz="3200" dirty="0"/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1D0667EB-7637-A707-43E7-C26C1F8CCD7F}"/>
                </a:ext>
              </a:extLst>
            </p:cNvPr>
            <p:cNvCxnSpPr>
              <a:cxnSpLocks/>
            </p:cNvCxnSpPr>
            <p:nvPr/>
          </p:nvCxnSpPr>
          <p:spPr>
            <a:xfrm>
              <a:off x="3539965" y="3768354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BBA83338-60EA-C706-BD36-5717450A9FF6}"/>
              </a:ext>
            </a:extLst>
          </p:cNvPr>
          <p:cNvSpPr/>
          <p:nvPr/>
        </p:nvSpPr>
        <p:spPr>
          <a:xfrm>
            <a:off x="3829520" y="3746779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1029377-2600-5BEF-B526-94BF1C771DC7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754 &lt; …</a:t>
            </a: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87BDCDAE-96A5-3465-5C4F-E57F5CC3A990}"/>
              </a:ext>
            </a:extLst>
          </p:cNvPr>
          <p:cNvGrpSpPr/>
          <p:nvPr/>
        </p:nvGrpSpPr>
        <p:grpSpPr>
          <a:xfrm>
            <a:off x="103285" y="3738973"/>
            <a:ext cx="8983346" cy="798235"/>
            <a:chOff x="-667480" y="3815495"/>
            <a:chExt cx="10239562" cy="1110702"/>
          </a:xfrm>
        </p:grpSpPr>
        <p:grpSp>
          <p:nvGrpSpPr>
            <p:cNvPr id="31" name="Groupe 30">
              <a:extLst>
                <a:ext uri="{FF2B5EF4-FFF2-40B4-BE49-F238E27FC236}">
                  <a16:creationId xmlns:a16="http://schemas.microsoft.com/office/drawing/2014/main" id="{971EB41D-2FDC-1FEB-838D-71A5032C6373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8C6AB19E-A268-1457-7078-87B43865191F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DD4D6D3B-5D7D-2274-2792-7AF3A650C76E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1F8A562A-ABAE-A2E0-38C7-DF906368AAD8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D655C76C-0558-0283-CC63-28DF3FCB6C81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433A2993-FA4D-4F12-1C51-59BE32091186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Groupe 31">
              <a:extLst>
                <a:ext uri="{FF2B5EF4-FFF2-40B4-BE49-F238E27FC236}">
                  <a16:creationId xmlns:a16="http://schemas.microsoft.com/office/drawing/2014/main" id="{721393D5-A49B-3D75-B8EB-81F14AA3583B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63ACF637-72FD-0CDE-AD11-91CE8E3C53B5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D3E83ED7-E39F-722E-0EBE-19C2B48A6B2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523EC6B4-F175-CA7E-2EBE-9E8284ACFAD9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78A648F1-1C15-DA88-0CFD-AD7DF97C01E6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3277600D-45AD-1D7E-9814-552DEE5F2BD3}"/>
                </a:ext>
              </a:extLst>
            </p:cNvPr>
            <p:cNvSpPr txBox="1"/>
            <p:nvPr/>
          </p:nvSpPr>
          <p:spPr>
            <a:xfrm>
              <a:off x="529782" y="3833137"/>
              <a:ext cx="86551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730</a:t>
              </a:r>
              <a:endParaRPr lang="fr-FR" sz="3200" dirty="0"/>
            </a:p>
          </p:txBody>
        </p: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8CAFAF49-57CF-E7B2-E554-C4DE8335DD40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6F0C173E-1AE5-75C0-78AB-DB51E00926DC}"/>
                </a:ext>
              </a:extLst>
            </p:cNvPr>
            <p:cNvSpPr txBox="1"/>
            <p:nvPr/>
          </p:nvSpPr>
          <p:spPr>
            <a:xfrm>
              <a:off x="2128930" y="3833140"/>
              <a:ext cx="890188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740</a:t>
              </a:r>
              <a:endParaRPr lang="fr-FR" sz="3200" dirty="0"/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8D09B319-8768-DC36-AD3D-1DB0DA337067}"/>
                </a:ext>
              </a:extLst>
            </p:cNvPr>
            <p:cNvSpPr txBox="1"/>
            <p:nvPr/>
          </p:nvSpPr>
          <p:spPr>
            <a:xfrm>
              <a:off x="3728199" y="3833140"/>
              <a:ext cx="86483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750</a:t>
              </a:r>
              <a:endParaRPr lang="fr-FR" sz="3200" dirty="0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C5F7CD93-B033-B670-73BB-66682FAF9C89}"/>
                </a:ext>
              </a:extLst>
            </p:cNvPr>
            <p:cNvSpPr txBox="1"/>
            <p:nvPr/>
          </p:nvSpPr>
          <p:spPr>
            <a:xfrm>
              <a:off x="5302120" y="3815495"/>
              <a:ext cx="86551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760</a:t>
              </a:r>
              <a:endParaRPr lang="fr-FR" sz="3200" dirty="0"/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548F9CF6-1A53-B122-C406-59D3D7BAC7D0}"/>
                </a:ext>
              </a:extLst>
            </p:cNvPr>
            <p:cNvSpPr txBox="1"/>
            <p:nvPr/>
          </p:nvSpPr>
          <p:spPr>
            <a:xfrm>
              <a:off x="6901268" y="3815495"/>
              <a:ext cx="890188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770</a:t>
              </a:r>
              <a:endParaRPr lang="fr-FR" sz="3200" dirty="0"/>
            </a:p>
          </p:txBody>
        </p:sp>
      </p:grpSp>
      <p:sp>
        <p:nvSpPr>
          <p:cNvPr id="26" name="ZoneTexte 25">
            <a:extLst>
              <a:ext uri="{FF2B5EF4-FFF2-40B4-BE49-F238E27FC236}">
                <a16:creationId xmlns:a16="http://schemas.microsoft.com/office/drawing/2014/main" id="{3AC9079A-F154-E063-E736-56AF21EFBA0E}"/>
              </a:ext>
            </a:extLst>
          </p:cNvPr>
          <p:cNvSpPr txBox="1"/>
          <p:nvPr/>
        </p:nvSpPr>
        <p:spPr>
          <a:xfrm>
            <a:off x="2120707" y="1957764"/>
            <a:ext cx="107787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750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F7203695-C8B7-AAB0-C8ED-39347ED80E44}"/>
              </a:ext>
            </a:extLst>
          </p:cNvPr>
          <p:cNvSpPr/>
          <p:nvPr/>
        </p:nvSpPr>
        <p:spPr>
          <a:xfrm>
            <a:off x="5261960" y="3746780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91230A23-E93B-3516-BC60-42A533A83E71}"/>
              </a:ext>
            </a:extLst>
          </p:cNvPr>
          <p:cNvSpPr txBox="1"/>
          <p:nvPr/>
        </p:nvSpPr>
        <p:spPr>
          <a:xfrm>
            <a:off x="4787707" y="1957764"/>
            <a:ext cx="107787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760</a:t>
            </a:r>
          </a:p>
        </p:txBody>
      </p:sp>
    </p:spTree>
    <p:extLst>
      <p:ext uri="{BB962C8B-B14F-4D97-AF65-F5344CB8AC3E}">
        <p14:creationId xmlns:p14="http://schemas.microsoft.com/office/powerpoint/2010/main" val="61046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9C476C-0316-0894-F5B4-1A8273491E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352493-5049-3B16-CFCE-404E5EA79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à la dizaine.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ABD320-95FE-3402-2BAE-26111723A9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180EEE33-0F82-31A2-187D-6E5D5DDDAC60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162 &lt; …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B75FA707-6D23-F9AE-7CA2-3CBE815EC4FC}"/>
              </a:ext>
            </a:extLst>
          </p:cNvPr>
          <p:cNvGrpSpPr/>
          <p:nvPr/>
        </p:nvGrpSpPr>
        <p:grpSpPr>
          <a:xfrm>
            <a:off x="80327" y="3582032"/>
            <a:ext cx="8983346" cy="798235"/>
            <a:chOff x="-667480" y="3815495"/>
            <a:chExt cx="10239562" cy="111070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4EA490E5-C6D6-D544-047F-700D32CC55BA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5" name="Connecteur droit 4">
                <a:extLst>
                  <a:ext uri="{FF2B5EF4-FFF2-40B4-BE49-F238E27FC236}">
                    <a16:creationId xmlns:a16="http://schemas.microsoft.com/office/drawing/2014/main" id="{FA18E473-E600-0798-B2B2-1F6866E244D4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Connecteur droit 5">
                <a:extLst>
                  <a:ext uri="{FF2B5EF4-FFF2-40B4-BE49-F238E27FC236}">
                    <a16:creationId xmlns:a16="http://schemas.microsoft.com/office/drawing/2014/main" id="{BCA086B2-142A-F321-5324-68EDC1EFE7F9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Connecteur droit 7">
                <a:extLst>
                  <a:ext uri="{FF2B5EF4-FFF2-40B4-BE49-F238E27FC236}">
                    <a16:creationId xmlns:a16="http://schemas.microsoft.com/office/drawing/2014/main" id="{74775A9E-0723-F6E1-DAE1-0F93883A0BDF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146D47BB-840C-43F7-BC5B-FEE583AD4D40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B9CD81BA-9506-5DCC-423A-8229E944D3AE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9F35A976-5901-79DF-1300-745783D78091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215D576D-B37B-049F-2443-72F2CF4B3280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D5DC1C7D-51E4-D6B3-0AE7-8FABCDF1BB0F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80C29134-9357-D6B4-1CF1-73E8D1B1A4DD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E53E5405-4BAE-2C58-72B5-3E304D82F1CC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C75B7BF4-21BD-7376-961C-4CD284095C70}"/>
                </a:ext>
              </a:extLst>
            </p:cNvPr>
            <p:cNvSpPr txBox="1"/>
            <p:nvPr/>
          </p:nvSpPr>
          <p:spPr>
            <a:xfrm>
              <a:off x="529782" y="3833137"/>
              <a:ext cx="86551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160</a:t>
              </a:r>
              <a:endParaRPr lang="fr-FR" sz="3200" dirty="0"/>
            </a:p>
          </p:txBody>
        </p: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EBD41DCB-95AA-868F-8358-167333EC89AE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19138E04-9809-3842-9B4B-C67BE787A88F}"/>
                </a:ext>
              </a:extLst>
            </p:cNvPr>
            <p:cNvSpPr txBox="1"/>
            <p:nvPr/>
          </p:nvSpPr>
          <p:spPr>
            <a:xfrm>
              <a:off x="2128930" y="3833140"/>
              <a:ext cx="890188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170</a:t>
              </a:r>
              <a:endParaRPr lang="fr-FR" sz="3200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FA5BC019-D327-ACF3-97FF-4ACC40ECCD12}"/>
                </a:ext>
              </a:extLst>
            </p:cNvPr>
            <p:cNvSpPr txBox="1"/>
            <p:nvPr/>
          </p:nvSpPr>
          <p:spPr>
            <a:xfrm>
              <a:off x="3728199" y="3833140"/>
              <a:ext cx="86483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180</a:t>
              </a:r>
              <a:endParaRPr lang="fr-FR" sz="3200" dirty="0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12ADE2E-565B-4ABF-780A-EF4DB28E8FDD}"/>
                </a:ext>
              </a:extLst>
            </p:cNvPr>
            <p:cNvSpPr txBox="1"/>
            <p:nvPr/>
          </p:nvSpPr>
          <p:spPr>
            <a:xfrm>
              <a:off x="5302120" y="3815495"/>
              <a:ext cx="86551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190</a:t>
              </a:r>
              <a:endParaRPr lang="fr-FR" sz="3200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41A1A2DC-6224-89F4-BEF8-B5B363539409}"/>
                </a:ext>
              </a:extLst>
            </p:cNvPr>
            <p:cNvSpPr txBox="1"/>
            <p:nvPr/>
          </p:nvSpPr>
          <p:spPr>
            <a:xfrm>
              <a:off x="6901268" y="3815495"/>
              <a:ext cx="890188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200</a:t>
              </a:r>
              <a:endParaRPr lang="fr-FR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77988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524B9E-4677-2952-E70E-12C2B49703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e 29">
            <a:extLst>
              <a:ext uri="{FF2B5EF4-FFF2-40B4-BE49-F238E27FC236}">
                <a16:creationId xmlns:a16="http://schemas.microsoft.com/office/drawing/2014/main" id="{92E0DEA8-701D-69A6-150E-E18B04E83633}"/>
              </a:ext>
            </a:extLst>
          </p:cNvPr>
          <p:cNvGrpSpPr/>
          <p:nvPr/>
        </p:nvGrpSpPr>
        <p:grpSpPr>
          <a:xfrm>
            <a:off x="160653" y="3790323"/>
            <a:ext cx="8983346" cy="798235"/>
            <a:chOff x="-667480" y="3815495"/>
            <a:chExt cx="10239562" cy="1110702"/>
          </a:xfrm>
        </p:grpSpPr>
        <p:grpSp>
          <p:nvGrpSpPr>
            <p:cNvPr id="31" name="Groupe 30">
              <a:extLst>
                <a:ext uri="{FF2B5EF4-FFF2-40B4-BE49-F238E27FC236}">
                  <a16:creationId xmlns:a16="http://schemas.microsoft.com/office/drawing/2014/main" id="{E8A71809-483B-890F-5273-052243A9E905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747516AA-6599-C935-04C3-7D9849AF2B1A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1AE5CFD1-969F-E08E-3D53-DAE8F60676B7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A158B494-FD74-BCBA-03ED-5CC7514A2502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0762C22F-9A82-01DA-A436-5D5895BF166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DC74449E-4931-510B-2C5B-45ED03101E84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Groupe 31">
              <a:extLst>
                <a:ext uri="{FF2B5EF4-FFF2-40B4-BE49-F238E27FC236}">
                  <a16:creationId xmlns:a16="http://schemas.microsoft.com/office/drawing/2014/main" id="{B6DEFE4A-7440-68D5-45EC-DBE0BB8BC22E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E22FEA1B-3BF4-A0F9-7C82-A11CE001B683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43C6E95E-7579-7341-D9DB-6398A11348D2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B40B168D-B0B3-54ED-A33E-92A9738BB3D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3FCAD453-22EF-9B0A-7082-CA0B4C1F21A3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787016AB-E999-1635-9FC1-D0F7AEB31F8E}"/>
                </a:ext>
              </a:extLst>
            </p:cNvPr>
            <p:cNvSpPr txBox="1"/>
            <p:nvPr/>
          </p:nvSpPr>
          <p:spPr>
            <a:xfrm>
              <a:off x="529782" y="3833137"/>
              <a:ext cx="86551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160</a:t>
              </a:r>
              <a:endParaRPr lang="fr-FR" sz="3200" dirty="0"/>
            </a:p>
          </p:txBody>
        </p: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A7070DA4-BE5B-FC1B-1FB0-2B77CCDBD451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8E195752-8AC4-2555-AB4D-302E54FAA300}"/>
                </a:ext>
              </a:extLst>
            </p:cNvPr>
            <p:cNvSpPr txBox="1"/>
            <p:nvPr/>
          </p:nvSpPr>
          <p:spPr>
            <a:xfrm>
              <a:off x="2128930" y="3833140"/>
              <a:ext cx="890188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170</a:t>
              </a:r>
              <a:endParaRPr lang="fr-FR" sz="3200" dirty="0"/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74488CA8-1BA0-0941-651F-E01B955457F6}"/>
                </a:ext>
              </a:extLst>
            </p:cNvPr>
            <p:cNvSpPr txBox="1"/>
            <p:nvPr/>
          </p:nvSpPr>
          <p:spPr>
            <a:xfrm>
              <a:off x="3728199" y="3833140"/>
              <a:ext cx="86483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180</a:t>
              </a:r>
              <a:endParaRPr lang="fr-FR" sz="3200" dirty="0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BCEC32F4-2901-CCD1-84EE-3C6DA5B4C95C}"/>
                </a:ext>
              </a:extLst>
            </p:cNvPr>
            <p:cNvSpPr txBox="1"/>
            <p:nvPr/>
          </p:nvSpPr>
          <p:spPr>
            <a:xfrm>
              <a:off x="5302120" y="3815495"/>
              <a:ext cx="86551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190</a:t>
              </a:r>
              <a:endParaRPr lang="fr-FR" sz="3200" dirty="0"/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2B873721-690E-F53C-E91E-104E7F1846E3}"/>
                </a:ext>
              </a:extLst>
            </p:cNvPr>
            <p:cNvSpPr txBox="1"/>
            <p:nvPr/>
          </p:nvSpPr>
          <p:spPr>
            <a:xfrm>
              <a:off x="6901268" y="3815495"/>
              <a:ext cx="890188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200</a:t>
              </a:r>
              <a:endParaRPr lang="fr-FR" sz="3200" dirty="0"/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143B98D-82DE-1FBF-3A90-151239057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932" y="386310"/>
            <a:ext cx="7886700" cy="541680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09D951F-C049-834F-48D8-1AE67923DE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16628695-860A-D6C2-9AAF-9E3F274B0F82}"/>
              </a:ext>
            </a:extLst>
          </p:cNvPr>
          <p:cNvGrpSpPr/>
          <p:nvPr/>
        </p:nvGrpSpPr>
        <p:grpSpPr>
          <a:xfrm>
            <a:off x="1443982" y="3334365"/>
            <a:ext cx="758738" cy="1248590"/>
            <a:chOff x="3176760" y="3244200"/>
            <a:chExt cx="758738" cy="1248590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F47B75A5-33CD-55AA-AE91-BC515D8799D9}"/>
                </a:ext>
              </a:extLst>
            </p:cNvPr>
            <p:cNvSpPr txBox="1"/>
            <p:nvPr/>
          </p:nvSpPr>
          <p:spPr>
            <a:xfrm>
              <a:off x="3176760" y="3244200"/>
              <a:ext cx="7587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>
                  <a:solidFill>
                    <a:srgbClr val="FF0000"/>
                  </a:solidFill>
                </a:rPr>
                <a:t>162</a:t>
              </a:r>
              <a:endParaRPr lang="fr-FR" sz="3200" dirty="0"/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414DAE6A-D1F1-AA1A-DDA7-30988323F49D}"/>
                </a:ext>
              </a:extLst>
            </p:cNvPr>
            <p:cNvCxnSpPr>
              <a:cxnSpLocks/>
            </p:cNvCxnSpPr>
            <p:nvPr/>
          </p:nvCxnSpPr>
          <p:spPr>
            <a:xfrm>
              <a:off x="3556129" y="4188559"/>
              <a:ext cx="0" cy="30423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9D040A89-41C1-4102-5F47-DAC3F9CFF12C}"/>
              </a:ext>
            </a:extLst>
          </p:cNvPr>
          <p:cNvSpPr/>
          <p:nvPr/>
        </p:nvSpPr>
        <p:spPr>
          <a:xfrm>
            <a:off x="1112774" y="3775127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FF54B95B-1F78-28C8-926D-F811D6902275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162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E5D2FBC0-BCF2-3EB6-3952-0D43BDAF278F}"/>
              </a:ext>
            </a:extLst>
          </p:cNvPr>
          <p:cNvSpPr txBox="1"/>
          <p:nvPr/>
        </p:nvSpPr>
        <p:spPr>
          <a:xfrm>
            <a:off x="2120707" y="1957764"/>
            <a:ext cx="107787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160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7E77DEA0-AE37-8064-C227-1C188BAB376F}"/>
              </a:ext>
            </a:extLst>
          </p:cNvPr>
          <p:cNvSpPr/>
          <p:nvPr/>
        </p:nvSpPr>
        <p:spPr>
          <a:xfrm>
            <a:off x="2545214" y="3775128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9F116E04-6C7C-E20E-D8DD-82F9D2565932}"/>
              </a:ext>
            </a:extLst>
          </p:cNvPr>
          <p:cNvSpPr txBox="1"/>
          <p:nvPr/>
        </p:nvSpPr>
        <p:spPr>
          <a:xfrm>
            <a:off x="4787707" y="1957764"/>
            <a:ext cx="107787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170</a:t>
            </a:r>
          </a:p>
        </p:txBody>
      </p:sp>
    </p:spTree>
    <p:extLst>
      <p:ext uri="{BB962C8B-B14F-4D97-AF65-F5344CB8AC3E}">
        <p14:creationId xmlns:p14="http://schemas.microsoft.com/office/powerpoint/2010/main" val="1070325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0CAC4B-2875-0B4C-F31C-C3BACF5289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B86F70-1804-A991-4773-42D27BD97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à la dizaine.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D66030D-EBA4-3BD0-64FC-10F4CF68D9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FBD3F636-75BE-AEEB-367B-14FB878FD2E4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475 &lt; …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610DA3A7-A360-31A6-7C21-D94BD9F2A433}"/>
              </a:ext>
            </a:extLst>
          </p:cNvPr>
          <p:cNvGrpSpPr/>
          <p:nvPr/>
        </p:nvGrpSpPr>
        <p:grpSpPr>
          <a:xfrm>
            <a:off x="80327" y="3550447"/>
            <a:ext cx="8983346" cy="798235"/>
            <a:chOff x="-667480" y="3815495"/>
            <a:chExt cx="10239562" cy="1110702"/>
          </a:xfrm>
        </p:grpSpPr>
        <p:grpSp>
          <p:nvGrpSpPr>
            <p:cNvPr id="22" name="Groupe 21">
              <a:extLst>
                <a:ext uri="{FF2B5EF4-FFF2-40B4-BE49-F238E27FC236}">
                  <a16:creationId xmlns:a16="http://schemas.microsoft.com/office/drawing/2014/main" id="{95B5510C-78D9-35F1-9A22-4CFD0043F14B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9B630F84-0471-B297-FAB3-C5F009A9222B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FB5D0D2D-F0E9-F59C-CAFE-F5DDC7D3C051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B033993E-CB18-A5D3-1476-340291514B1A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A0AD0A6D-96E8-08E3-1E6A-B3DB3A3E8AE1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5908D1FC-5D9D-78EB-C2D4-67659450770B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oupe 22">
              <a:extLst>
                <a:ext uri="{FF2B5EF4-FFF2-40B4-BE49-F238E27FC236}">
                  <a16:creationId xmlns:a16="http://schemas.microsoft.com/office/drawing/2014/main" id="{A368AC0A-5F46-D957-8485-A0CCD25F21C2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4A3754AC-0507-AE10-F294-7B72F7A24960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86289E98-963A-F0EE-2A6F-4676561F709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AD46291A-1011-EEB9-31B6-E9396A95ECC8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076FAA41-CD3A-D315-42B9-53AA894EF7EF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B595BDFC-737D-702A-3BCE-F349CDBE3F8B}"/>
                </a:ext>
              </a:extLst>
            </p:cNvPr>
            <p:cNvSpPr txBox="1"/>
            <p:nvPr/>
          </p:nvSpPr>
          <p:spPr>
            <a:xfrm>
              <a:off x="529782" y="3833137"/>
              <a:ext cx="86551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450</a:t>
              </a:r>
              <a:endParaRPr lang="fr-FR" sz="3200" dirty="0"/>
            </a:p>
          </p:txBody>
        </p: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34AB3254-DA8B-0B2F-FB5A-D034A8567D9E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5B057BAB-7F61-4BBB-37EF-5AE6B1C6125B}"/>
                </a:ext>
              </a:extLst>
            </p:cNvPr>
            <p:cNvSpPr txBox="1"/>
            <p:nvPr/>
          </p:nvSpPr>
          <p:spPr>
            <a:xfrm>
              <a:off x="2128930" y="3833140"/>
              <a:ext cx="890188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460</a:t>
              </a:r>
              <a:endParaRPr lang="fr-FR" sz="3200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43808B00-D211-DF7D-5C04-AA054362C71B}"/>
                </a:ext>
              </a:extLst>
            </p:cNvPr>
            <p:cNvSpPr txBox="1"/>
            <p:nvPr/>
          </p:nvSpPr>
          <p:spPr>
            <a:xfrm>
              <a:off x="3728199" y="3833140"/>
              <a:ext cx="86483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470</a:t>
              </a:r>
              <a:endParaRPr lang="fr-FR" sz="3200" dirty="0"/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59B0CC87-2461-5213-DDAE-6CFFE4915729}"/>
                </a:ext>
              </a:extLst>
            </p:cNvPr>
            <p:cNvSpPr txBox="1"/>
            <p:nvPr/>
          </p:nvSpPr>
          <p:spPr>
            <a:xfrm>
              <a:off x="5302120" y="3815495"/>
              <a:ext cx="86551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480</a:t>
              </a:r>
              <a:endParaRPr lang="fr-FR" sz="3200" dirty="0"/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30369A5A-3114-A1AB-9229-0721D902700E}"/>
                </a:ext>
              </a:extLst>
            </p:cNvPr>
            <p:cNvSpPr txBox="1"/>
            <p:nvPr/>
          </p:nvSpPr>
          <p:spPr>
            <a:xfrm>
              <a:off x="6901268" y="3815495"/>
              <a:ext cx="890188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490</a:t>
              </a:r>
              <a:endParaRPr lang="fr-FR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60895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60CDC5-AE20-F3D9-6D27-7D1D5A57FC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97F44D-C871-3DFD-2E23-036B4318B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7" y="313474"/>
            <a:ext cx="7886700" cy="696822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B83F9BF-B2D3-78CD-6F07-21F7534161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F12A4537-1884-6B2D-AA2D-61DF2EDCA5A1}"/>
              </a:ext>
            </a:extLst>
          </p:cNvPr>
          <p:cNvGrpSpPr/>
          <p:nvPr/>
        </p:nvGrpSpPr>
        <p:grpSpPr>
          <a:xfrm>
            <a:off x="4549042" y="3240474"/>
            <a:ext cx="758738" cy="1094494"/>
            <a:chOff x="3176760" y="3244200"/>
            <a:chExt cx="758738" cy="1094494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EDB1849E-82CB-C98D-3147-21E7C0ADB9ED}"/>
                </a:ext>
              </a:extLst>
            </p:cNvPr>
            <p:cNvSpPr txBox="1"/>
            <p:nvPr/>
          </p:nvSpPr>
          <p:spPr>
            <a:xfrm>
              <a:off x="3176760" y="3244200"/>
              <a:ext cx="7587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>
                  <a:solidFill>
                    <a:srgbClr val="FF0000"/>
                  </a:solidFill>
                </a:rPr>
                <a:t>475</a:t>
              </a:r>
              <a:endParaRPr lang="fr-FR" sz="3200" dirty="0"/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C6472549-A82B-5033-A7BA-C1FB619BFB42}"/>
                </a:ext>
              </a:extLst>
            </p:cNvPr>
            <p:cNvCxnSpPr>
              <a:cxnSpLocks/>
            </p:cNvCxnSpPr>
            <p:nvPr/>
          </p:nvCxnSpPr>
          <p:spPr>
            <a:xfrm>
              <a:off x="3539965" y="3768354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7A1B5FDF-681D-098B-E3F6-4D836CCBFC31}"/>
              </a:ext>
            </a:extLst>
          </p:cNvPr>
          <p:cNvSpPr/>
          <p:nvPr/>
        </p:nvSpPr>
        <p:spPr>
          <a:xfrm>
            <a:off x="3806562" y="3558253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5CBE225B-9E7E-D69A-75CD-F50FE783DCA8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475 &lt; …</a:t>
            </a: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2C8AD5DC-1D83-E47F-AEF8-B73E337BFB93}"/>
              </a:ext>
            </a:extLst>
          </p:cNvPr>
          <p:cNvGrpSpPr/>
          <p:nvPr/>
        </p:nvGrpSpPr>
        <p:grpSpPr>
          <a:xfrm>
            <a:off x="80327" y="3550447"/>
            <a:ext cx="8983346" cy="798235"/>
            <a:chOff x="-667480" y="3815495"/>
            <a:chExt cx="10239562" cy="1110702"/>
          </a:xfrm>
        </p:grpSpPr>
        <p:grpSp>
          <p:nvGrpSpPr>
            <p:cNvPr id="31" name="Groupe 30">
              <a:extLst>
                <a:ext uri="{FF2B5EF4-FFF2-40B4-BE49-F238E27FC236}">
                  <a16:creationId xmlns:a16="http://schemas.microsoft.com/office/drawing/2014/main" id="{C65CEF9D-344F-208D-6AEF-EB9E11315401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93BA7ED1-DCA1-89B2-10AC-99DA5855E796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517262D5-5481-8E0A-50D2-5B2EA1689155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BEE2E726-F6E2-8F84-D78C-7ABA190056C2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C414C290-61A3-B3E5-15FC-56C83D0FD76E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90CF4482-C5A5-BB3E-F2D8-25C1162C40E0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Groupe 31">
              <a:extLst>
                <a:ext uri="{FF2B5EF4-FFF2-40B4-BE49-F238E27FC236}">
                  <a16:creationId xmlns:a16="http://schemas.microsoft.com/office/drawing/2014/main" id="{B99290E5-755B-EF73-B324-411F50989BFE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FF333DBE-1493-EC5F-49F9-A68251B300FA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CD176B89-FD80-1B9B-2736-00A7D1E830C1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C68AB53F-0CA2-F954-B145-8A0DC5CB1BE1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7C8EA8C7-E3B1-793A-BFD1-A413E5C6ACEC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6BC23C12-081D-39F6-3429-062FB07E98B7}"/>
                </a:ext>
              </a:extLst>
            </p:cNvPr>
            <p:cNvSpPr txBox="1"/>
            <p:nvPr/>
          </p:nvSpPr>
          <p:spPr>
            <a:xfrm>
              <a:off x="529782" y="3833137"/>
              <a:ext cx="86551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450</a:t>
              </a:r>
              <a:endParaRPr lang="fr-FR" sz="3200" dirty="0"/>
            </a:p>
          </p:txBody>
        </p: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EE150360-D698-2962-3F9B-A4249D0C07FD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084DBA85-C9CA-7365-FF28-660A1EBA9473}"/>
                </a:ext>
              </a:extLst>
            </p:cNvPr>
            <p:cNvSpPr txBox="1"/>
            <p:nvPr/>
          </p:nvSpPr>
          <p:spPr>
            <a:xfrm>
              <a:off x="2128930" y="3833140"/>
              <a:ext cx="890188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460</a:t>
              </a:r>
              <a:endParaRPr lang="fr-FR" sz="3200" dirty="0"/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8F5971A2-E62C-A4C9-0DDE-8DA7CE193BFB}"/>
                </a:ext>
              </a:extLst>
            </p:cNvPr>
            <p:cNvSpPr txBox="1"/>
            <p:nvPr/>
          </p:nvSpPr>
          <p:spPr>
            <a:xfrm>
              <a:off x="3728199" y="3833140"/>
              <a:ext cx="86483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470</a:t>
              </a:r>
              <a:endParaRPr lang="fr-FR" sz="3200" dirty="0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DE8DBE70-F1D5-6A08-83CC-77E8B48C26AC}"/>
                </a:ext>
              </a:extLst>
            </p:cNvPr>
            <p:cNvSpPr txBox="1"/>
            <p:nvPr/>
          </p:nvSpPr>
          <p:spPr>
            <a:xfrm>
              <a:off x="5302120" y="3815495"/>
              <a:ext cx="865519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480</a:t>
              </a:r>
              <a:endParaRPr lang="fr-FR" sz="3200" dirty="0"/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DA9272C4-D685-B384-81F6-6EEFB8590EDF}"/>
                </a:ext>
              </a:extLst>
            </p:cNvPr>
            <p:cNvSpPr txBox="1"/>
            <p:nvPr/>
          </p:nvSpPr>
          <p:spPr>
            <a:xfrm>
              <a:off x="6901268" y="3815495"/>
              <a:ext cx="890188" cy="72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490</a:t>
              </a:r>
              <a:endParaRPr lang="fr-FR" sz="3200" dirty="0"/>
            </a:p>
          </p:txBody>
        </p:sp>
      </p:grpSp>
      <p:sp>
        <p:nvSpPr>
          <p:cNvPr id="26" name="ZoneTexte 25">
            <a:extLst>
              <a:ext uri="{FF2B5EF4-FFF2-40B4-BE49-F238E27FC236}">
                <a16:creationId xmlns:a16="http://schemas.microsoft.com/office/drawing/2014/main" id="{FDAE1C0F-762C-42DD-4531-339D905C9E2F}"/>
              </a:ext>
            </a:extLst>
          </p:cNvPr>
          <p:cNvSpPr txBox="1"/>
          <p:nvPr/>
        </p:nvSpPr>
        <p:spPr>
          <a:xfrm>
            <a:off x="2120707" y="1957764"/>
            <a:ext cx="107787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470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AC62B892-11E6-469D-6A01-579016099BD4}"/>
              </a:ext>
            </a:extLst>
          </p:cNvPr>
          <p:cNvSpPr/>
          <p:nvPr/>
        </p:nvSpPr>
        <p:spPr>
          <a:xfrm>
            <a:off x="5239002" y="3558254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4C495967-1CA0-896A-B956-A4E24DD8828C}"/>
              </a:ext>
            </a:extLst>
          </p:cNvPr>
          <p:cNvSpPr txBox="1"/>
          <p:nvPr/>
        </p:nvSpPr>
        <p:spPr>
          <a:xfrm>
            <a:off x="4787707" y="1957764"/>
            <a:ext cx="107787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480</a:t>
            </a:r>
          </a:p>
        </p:txBody>
      </p:sp>
    </p:spTree>
    <p:extLst>
      <p:ext uri="{BB962C8B-B14F-4D97-AF65-F5344CB8AC3E}">
        <p14:creationId xmlns:p14="http://schemas.microsoft.com/office/powerpoint/2010/main" val="224539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192</TotalTime>
  <Words>187</Words>
  <Application>Microsoft Office PowerPoint</Application>
  <PresentationFormat>Affichage à l'écran (4:3)</PresentationFormat>
  <Paragraphs>97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Utilise la droite graduée pour encadrer à la dizaine.</vt:lpstr>
      <vt:lpstr>Correction </vt:lpstr>
      <vt:lpstr>Utilise la droite graduée pour encadrer à la dizaine.</vt:lpstr>
      <vt:lpstr>Correction </vt:lpstr>
      <vt:lpstr>Utilise la droite graduée pour encadrer à la dizaine.</vt:lpstr>
      <vt:lpstr>Correction </vt:lpstr>
      <vt:lpstr>Utilise la droite graduée pour encadrer à la dizaine.</vt:lpstr>
      <vt:lpstr>Correction </vt:lpstr>
      <vt:lpstr>Utilise la droite graduée pour encadrer à la dizaine.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42</cp:revision>
  <dcterms:created xsi:type="dcterms:W3CDTF">2023-02-07T14:55:57Z</dcterms:created>
  <dcterms:modified xsi:type="dcterms:W3CDTF">2026-06-26T14:38:45Z</dcterms:modified>
</cp:coreProperties>
</file>