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handoutMasterIdLst>
    <p:handoutMasterId r:id="rId20"/>
  </p:handoutMasterIdLst>
  <p:sldIdLst>
    <p:sldId id="292" r:id="rId3"/>
    <p:sldId id="273" r:id="rId4"/>
    <p:sldId id="274" r:id="rId5"/>
    <p:sldId id="277" r:id="rId6"/>
    <p:sldId id="278" r:id="rId7"/>
    <p:sldId id="275" r:id="rId8"/>
    <p:sldId id="276" r:id="rId9"/>
    <p:sldId id="279" r:id="rId10"/>
    <p:sldId id="280" r:id="rId11"/>
    <p:sldId id="281" r:id="rId12"/>
    <p:sldId id="282" r:id="rId13"/>
    <p:sldId id="283" r:id="rId14"/>
    <p:sldId id="284" r:id="rId15"/>
    <p:sldId id="287" r:id="rId16"/>
    <p:sldId id="288" r:id="rId17"/>
    <p:sldId id="285" r:id="rId18"/>
    <p:sldId id="286" r:id="rId1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4" autoAdjust="0"/>
    <p:restoredTop sz="94660"/>
  </p:normalViewPr>
  <p:slideViewPr>
    <p:cSldViewPr snapToGrid="0">
      <p:cViewPr varScale="1">
        <p:scale>
          <a:sx n="55" d="100"/>
          <a:sy n="55" d="100"/>
        </p:scale>
        <p:origin x="84" y="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3" d="100"/>
          <a:sy n="83" d="100"/>
        </p:scale>
        <p:origin x="966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1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7B18BB87-8701-9A3E-2EE0-68D045E5F73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535270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 marL="457200" indent="0">
              <a:buNone/>
              <a:defRPr/>
            </a:lvl2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0"/>
            <a:endParaRPr lang="fr-F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665029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re et contenu / beauco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/>
            </a:lvl1pPr>
            <a:lvl2pPr marL="457200" indent="0">
              <a:buNone/>
              <a:defRPr/>
            </a:lvl2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0"/>
            <a:endParaRPr lang="fr-F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808358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709978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marL="0" indent="0" algn="ctr">
              <a:buNone/>
              <a:defRPr sz="6000"/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819927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3954869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8538780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57377"/>
            <a:ext cx="3868340" cy="4332286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57377"/>
            <a:ext cx="3887391" cy="4332286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907606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0943703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998425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7227565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 dirty="0"/>
              <a:t>Cliquez pour modifier les styles du texte </a:t>
            </a:r>
            <a:r>
              <a:rPr lang="fr-FR"/>
              <a:t>du masque</a:t>
            </a:r>
            <a:endParaRPr lang="fr-F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782638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156" y="357033"/>
            <a:ext cx="8432194" cy="5769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571500" marR="0" lvl="0" indent="-57150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5309" y="1322773"/>
            <a:ext cx="8320041" cy="48541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0"/>
            <a:endParaRPr lang="fr-F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219436-D0A7-4E06-916E-1C73B6BE4C46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4908" y="6492875"/>
            <a:ext cx="7190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A6E2E5-8F65-4757-A689-3EF96C937AFA}" type="slidenum">
              <a:rPr lang="fr-FR" smtClean="0"/>
              <a:t>‹N°›</a:t>
            </a:fld>
            <a:endParaRPr lang="fr-FR" dirty="0"/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BE40B670-9BA5-640D-7016-51B818462684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B2F1319C-A0F4-E41E-9295-8DBE81E1FDBF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1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EEDA4F8-ECB0-C915-27F7-77DA4B6048DF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1983CD57-4A8C-9389-2A06-2FC10D08833A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45055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marL="571500" indent="-571500" algn="l" defTabSz="914400" rtl="0" eaLnBrk="1" latinLnBrk="0" hangingPunct="1">
        <a:lnSpc>
          <a:spcPct val="90000"/>
        </a:lnSpc>
        <a:spcBef>
          <a:spcPct val="0"/>
        </a:spcBef>
        <a:buFont typeface="Wingdings 3" panose="05040102010807070707" pitchFamily="18" charset="2"/>
        <a:buChar char="u"/>
        <a:defRPr sz="3600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F7498EB-D913-4EFD-8F28-5C16EE129B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3" name="Groupe 2">
            <a:extLst>
              <a:ext uri="{FF2B5EF4-FFF2-40B4-BE49-F238E27FC236}">
                <a16:creationId xmlns:a16="http://schemas.microsoft.com/office/drawing/2014/main" id="{4EC5DE38-5D09-84BE-0ED6-DE379542DBA4}"/>
              </a:ext>
            </a:extLst>
          </p:cNvPr>
          <p:cNvGrpSpPr/>
          <p:nvPr/>
        </p:nvGrpSpPr>
        <p:grpSpPr>
          <a:xfrm>
            <a:off x="0" y="312615"/>
            <a:ext cx="9144000" cy="6527800"/>
            <a:chOff x="0" y="330200"/>
            <a:chExt cx="9144000" cy="65278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9C966ACC-715D-E932-EAAE-60043F04A73B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" name="ZoneTexte 4">
              <a:extLst>
                <a:ext uri="{FF2B5EF4-FFF2-40B4-BE49-F238E27FC236}">
                  <a16:creationId xmlns:a16="http://schemas.microsoft.com/office/drawing/2014/main" id="{31343C2C-46D5-27F5-ACC1-7934222628BC}"/>
                </a:ext>
              </a:extLst>
            </p:cNvPr>
            <p:cNvSpPr txBox="1"/>
            <p:nvPr/>
          </p:nvSpPr>
          <p:spPr>
            <a:xfrm>
              <a:off x="2063750" y="3009900"/>
              <a:ext cx="5016500" cy="1508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  <a:p>
              <a:pPr marL="457200" marR="0" lvl="0" indent="-45720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è"/>
                <a:tabLst/>
                <a:defRPr/>
              </a:pPr>
              <a:r>
                <a:rPr kumimoji="0" lang="fr-FR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Je connais les doubles et je sais calculer </a:t>
              </a:r>
              <a:r>
                <a:rPr kumimoji="0" lang="fr-FR" sz="32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un double.</a:t>
              </a:r>
              <a:endPara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6" name="Image 5">
              <a:extLst>
                <a:ext uri="{FF2B5EF4-FFF2-40B4-BE49-F238E27FC236}">
                  <a16:creationId xmlns:a16="http://schemas.microsoft.com/office/drawing/2014/main" id="{4D6A2D50-2F24-BC76-21C6-52F57C5FA8F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719305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6905D9-808C-7705-AD28-21F2335E03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07F9833-EC78-4C61-40D1-D42EDE1816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452" y="390709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dirty="0">
                <a:sym typeface="Webdings" panose="05030102010509060703" pitchFamily="18" charset="2"/>
              </a:rPr>
              <a:t>É</a:t>
            </a:r>
            <a:r>
              <a:rPr lang="fr-FR" sz="3600" dirty="0">
                <a:sym typeface="Webdings" panose="05030102010509060703" pitchFamily="18" charset="2"/>
              </a:rPr>
              <a:t>cris les réponse</a:t>
            </a:r>
            <a:r>
              <a:rPr lang="fr-FR" dirty="0">
                <a:sym typeface="Webdings" panose="05030102010509060703" pitchFamily="18" charset="2"/>
              </a:rPr>
              <a:t>s sur ton ardoise. </a:t>
            </a:r>
            <a:endParaRPr lang="fr-FR" sz="3600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8B94744-3288-E28C-5B6F-A1E88984BBE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5/8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210BDAEC-C6EE-B17E-2141-442B59832DE8}"/>
              </a:ext>
            </a:extLst>
          </p:cNvPr>
          <p:cNvSpPr txBox="1"/>
          <p:nvPr/>
        </p:nvSpPr>
        <p:spPr>
          <a:xfrm>
            <a:off x="1622287" y="1813173"/>
            <a:ext cx="3532505" cy="12311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dirty="0"/>
              <a:t>Le double de </a:t>
            </a:r>
            <a:r>
              <a:rPr lang="fr-FR" sz="2800" b="1" dirty="0"/>
              <a:t>13 </a:t>
            </a:r>
            <a:r>
              <a:rPr lang="fr-FR" sz="2800" dirty="0"/>
              <a:t>est : …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562294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0D8AD2-58A8-1459-9FCE-25656AD8D1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ZoneTexte 34">
            <a:extLst>
              <a:ext uri="{FF2B5EF4-FFF2-40B4-BE49-F238E27FC236}">
                <a16:creationId xmlns:a16="http://schemas.microsoft.com/office/drawing/2014/main" id="{C167FDE4-422B-4057-F8C7-81DEA24E783A}"/>
              </a:ext>
            </a:extLst>
          </p:cNvPr>
          <p:cNvSpPr txBox="1"/>
          <p:nvPr/>
        </p:nvSpPr>
        <p:spPr>
          <a:xfrm>
            <a:off x="1622287" y="1650476"/>
            <a:ext cx="3031574" cy="833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dirty="0"/>
              <a:t>Le double de 13 est </a:t>
            </a:r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72A3E38A-21D2-6B4A-F4A7-C8DD141552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  <a:sym typeface="Webdings" panose="05030102010509060703" pitchFamily="18" charset="2"/>
              </a:rPr>
              <a:t>Correction</a:t>
            </a:r>
            <a:endParaRPr lang="fr-FR" sz="3600" dirty="0">
              <a:solidFill>
                <a:srgbClr val="C00000"/>
              </a:solidFill>
            </a:endParaRP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24B5B04-D2B3-4AB5-9D30-89BCFED70E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EB2D0958-38E3-87E2-D03E-BF54EDACCDC6}"/>
              </a:ext>
            </a:extLst>
          </p:cNvPr>
          <p:cNvSpPr txBox="1"/>
          <p:nvPr/>
        </p:nvSpPr>
        <p:spPr>
          <a:xfrm>
            <a:off x="4532086" y="1723480"/>
            <a:ext cx="918358" cy="83099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fr-FR" sz="4800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26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2A8A3A1-3753-7427-A2DD-9C106F29B7A5}"/>
              </a:ext>
            </a:extLst>
          </p:cNvPr>
          <p:cNvSpPr txBox="1"/>
          <p:nvPr/>
        </p:nvSpPr>
        <p:spPr>
          <a:xfrm>
            <a:off x="3859554" y="2625046"/>
            <a:ext cx="7943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13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0BED94E5-D249-112E-FE72-51E91FB7AF03}"/>
              </a:ext>
            </a:extLst>
          </p:cNvPr>
          <p:cNvSpPr txBox="1"/>
          <p:nvPr/>
        </p:nvSpPr>
        <p:spPr>
          <a:xfrm>
            <a:off x="3708151" y="5608186"/>
            <a:ext cx="10334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rgbClr val="FF0000"/>
                </a:solidFill>
              </a:rPr>
              <a:t>26</a:t>
            </a:r>
          </a:p>
        </p:txBody>
      </p:sp>
      <p:grpSp>
        <p:nvGrpSpPr>
          <p:cNvPr id="7" name="Groupe 6">
            <a:extLst>
              <a:ext uri="{FF2B5EF4-FFF2-40B4-BE49-F238E27FC236}">
                <a16:creationId xmlns:a16="http://schemas.microsoft.com/office/drawing/2014/main" id="{A80920F7-5DE4-8BEA-98AF-29082A54B68D}"/>
              </a:ext>
            </a:extLst>
          </p:cNvPr>
          <p:cNvGrpSpPr/>
          <p:nvPr/>
        </p:nvGrpSpPr>
        <p:grpSpPr>
          <a:xfrm rot="10800000" flipV="1">
            <a:off x="3915732" y="5312212"/>
            <a:ext cx="623599" cy="350493"/>
            <a:chOff x="6008243" y="4960698"/>
            <a:chExt cx="1499958" cy="761166"/>
          </a:xfrm>
        </p:grpSpPr>
        <p:cxnSp>
          <p:nvCxnSpPr>
            <p:cNvPr id="8" name="Connecteur droit 7">
              <a:extLst>
                <a:ext uri="{FF2B5EF4-FFF2-40B4-BE49-F238E27FC236}">
                  <a16:creationId xmlns:a16="http://schemas.microsoft.com/office/drawing/2014/main" id="{35530C47-4460-B15F-D912-0CDB86F2102D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758222" y="4961002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7068B8F7-D2EA-3B58-7CB3-6873A7216116}"/>
                </a:ext>
              </a:extLst>
            </p:cNvPr>
            <p:cNvCxnSpPr>
              <a:cxnSpLocks/>
            </p:cNvCxnSpPr>
            <p:nvPr/>
          </p:nvCxnSpPr>
          <p:spPr>
            <a:xfrm>
              <a:off x="6008243" y="4972189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e 9">
            <a:extLst>
              <a:ext uri="{FF2B5EF4-FFF2-40B4-BE49-F238E27FC236}">
                <a16:creationId xmlns:a16="http://schemas.microsoft.com/office/drawing/2014/main" id="{FCFB6E26-6806-936E-D58E-3AB6F9541F1F}"/>
              </a:ext>
            </a:extLst>
          </p:cNvPr>
          <p:cNvGrpSpPr/>
          <p:nvPr/>
        </p:nvGrpSpPr>
        <p:grpSpPr>
          <a:xfrm flipV="1">
            <a:off x="3955524" y="3256258"/>
            <a:ext cx="623599" cy="345483"/>
            <a:chOff x="6008243" y="4960698"/>
            <a:chExt cx="1499958" cy="761166"/>
          </a:xfrm>
        </p:grpSpPr>
        <p:cxnSp>
          <p:nvCxnSpPr>
            <p:cNvPr id="11" name="Connecteur droit 10">
              <a:extLst>
                <a:ext uri="{FF2B5EF4-FFF2-40B4-BE49-F238E27FC236}">
                  <a16:creationId xmlns:a16="http://schemas.microsoft.com/office/drawing/2014/main" id="{1A80509E-09AA-C7A3-8E9F-B4C1C5F5053F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758222" y="4961002"/>
              <a:ext cx="750283" cy="749675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cteur droit 11">
              <a:extLst>
                <a:ext uri="{FF2B5EF4-FFF2-40B4-BE49-F238E27FC236}">
                  <a16:creationId xmlns:a16="http://schemas.microsoft.com/office/drawing/2014/main" id="{09F4F98A-2D2A-1328-EFE1-736A221EA8EB}"/>
                </a:ext>
              </a:extLst>
            </p:cNvPr>
            <p:cNvCxnSpPr>
              <a:cxnSpLocks/>
            </p:cNvCxnSpPr>
            <p:nvPr/>
          </p:nvCxnSpPr>
          <p:spPr>
            <a:xfrm>
              <a:off x="6008243" y="4972189"/>
              <a:ext cx="750283" cy="749675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Flèche : bas 12">
            <a:extLst>
              <a:ext uri="{FF2B5EF4-FFF2-40B4-BE49-F238E27FC236}">
                <a16:creationId xmlns:a16="http://schemas.microsoft.com/office/drawing/2014/main" id="{156C38A2-380C-734D-DEAB-A521DE3758DC}"/>
              </a:ext>
            </a:extLst>
          </p:cNvPr>
          <p:cNvSpPr/>
          <p:nvPr/>
        </p:nvSpPr>
        <p:spPr>
          <a:xfrm>
            <a:off x="4100872" y="4231740"/>
            <a:ext cx="311673" cy="571060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8208DCC8-402F-5651-1EB6-EA3F482286A0}"/>
              </a:ext>
            </a:extLst>
          </p:cNvPr>
          <p:cNvSpPr txBox="1"/>
          <p:nvPr/>
        </p:nvSpPr>
        <p:spPr>
          <a:xfrm>
            <a:off x="1978582" y="4658915"/>
            <a:ext cx="4385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20 + 6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3720ED81-B437-CCD6-5D8E-D03B94D97C70}"/>
              </a:ext>
            </a:extLst>
          </p:cNvPr>
          <p:cNvSpPr txBox="1"/>
          <p:nvPr/>
        </p:nvSpPr>
        <p:spPr>
          <a:xfrm>
            <a:off x="4271075" y="4265857"/>
            <a:ext cx="15851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double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B944F3C1-C2EB-5DF9-4696-A7C6DF59C223}"/>
              </a:ext>
            </a:extLst>
          </p:cNvPr>
          <p:cNvSpPr txBox="1"/>
          <p:nvPr/>
        </p:nvSpPr>
        <p:spPr>
          <a:xfrm>
            <a:off x="2021037" y="3541860"/>
            <a:ext cx="4385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10 + 3</a:t>
            </a:r>
          </a:p>
        </p:txBody>
      </p:sp>
    </p:spTree>
    <p:extLst>
      <p:ext uri="{BB962C8B-B14F-4D97-AF65-F5344CB8AC3E}">
        <p14:creationId xmlns:p14="http://schemas.microsoft.com/office/powerpoint/2010/main" val="1697049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13" grpId="0" animBg="1"/>
      <p:bldP spid="14" grpId="0"/>
      <p:bldP spid="15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9A1073-379E-AD31-D2C7-9857C91823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0368DF0-BC23-DCC9-7EF3-0366C9281D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452" y="390709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dirty="0">
                <a:sym typeface="Webdings" panose="05030102010509060703" pitchFamily="18" charset="2"/>
              </a:rPr>
              <a:t>É</a:t>
            </a:r>
            <a:r>
              <a:rPr lang="fr-FR" sz="3600" dirty="0">
                <a:sym typeface="Webdings" panose="05030102010509060703" pitchFamily="18" charset="2"/>
              </a:rPr>
              <a:t>cris les réponse</a:t>
            </a:r>
            <a:r>
              <a:rPr lang="fr-FR" dirty="0">
                <a:sym typeface="Webdings" panose="05030102010509060703" pitchFamily="18" charset="2"/>
              </a:rPr>
              <a:t>s sur ton ardoise. </a:t>
            </a:r>
            <a:endParaRPr lang="fr-FR" sz="3600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F1C10A4-1069-B668-3B4C-A836A7CD1F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6/8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7EC6DE5-96C1-A1F8-356B-15C7D2AD31B8}"/>
              </a:ext>
            </a:extLst>
          </p:cNvPr>
          <p:cNvSpPr txBox="1"/>
          <p:nvPr/>
        </p:nvSpPr>
        <p:spPr>
          <a:xfrm>
            <a:off x="1622287" y="1813173"/>
            <a:ext cx="3532505" cy="12311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dirty="0"/>
              <a:t>Le double de </a:t>
            </a:r>
            <a:r>
              <a:rPr lang="fr-FR" sz="2800" b="1" dirty="0"/>
              <a:t>15</a:t>
            </a:r>
            <a:r>
              <a:rPr lang="fr-FR" sz="2800" dirty="0"/>
              <a:t> est : …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875668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2C944D-9A51-23DB-10B3-74EF4516A5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ZoneTexte 34">
            <a:extLst>
              <a:ext uri="{FF2B5EF4-FFF2-40B4-BE49-F238E27FC236}">
                <a16:creationId xmlns:a16="http://schemas.microsoft.com/office/drawing/2014/main" id="{FB580EBB-88FE-FE19-EE86-1A7180E82D35}"/>
              </a:ext>
            </a:extLst>
          </p:cNvPr>
          <p:cNvSpPr txBox="1"/>
          <p:nvPr/>
        </p:nvSpPr>
        <p:spPr>
          <a:xfrm>
            <a:off x="1788395" y="1621493"/>
            <a:ext cx="3031574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dirty="0"/>
              <a:t>Le double de 15 est </a:t>
            </a:r>
          </a:p>
          <a:p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50DCD979-D055-A066-B7A3-68C4FF8DC9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  <a:sym typeface="Webdings" panose="05030102010509060703" pitchFamily="18" charset="2"/>
              </a:rPr>
              <a:t>Correction</a:t>
            </a:r>
            <a:endParaRPr lang="fr-FR" sz="3600" dirty="0">
              <a:solidFill>
                <a:srgbClr val="C00000"/>
              </a:solidFill>
            </a:endParaRP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7FA04FD-BE0F-448C-2D01-5A5F14907AC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6/8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9F2CDC59-3D91-C7B3-2015-E3AE531AF88E}"/>
              </a:ext>
            </a:extLst>
          </p:cNvPr>
          <p:cNvSpPr txBox="1"/>
          <p:nvPr/>
        </p:nvSpPr>
        <p:spPr>
          <a:xfrm>
            <a:off x="4741587" y="1726796"/>
            <a:ext cx="918358" cy="83099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fr-FR" sz="4800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30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69C86EF9-36BC-23FD-30FD-80E314439917}"/>
              </a:ext>
            </a:extLst>
          </p:cNvPr>
          <p:cNvSpPr txBox="1"/>
          <p:nvPr/>
        </p:nvSpPr>
        <p:spPr>
          <a:xfrm>
            <a:off x="3859554" y="2625046"/>
            <a:ext cx="7943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15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0C9803E-75AF-5E95-EDB7-7DD36C3934C5}"/>
              </a:ext>
            </a:extLst>
          </p:cNvPr>
          <p:cNvSpPr txBox="1"/>
          <p:nvPr/>
        </p:nvSpPr>
        <p:spPr>
          <a:xfrm>
            <a:off x="3708151" y="5608186"/>
            <a:ext cx="10334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rgbClr val="FF0000"/>
                </a:solidFill>
              </a:rPr>
              <a:t>30</a:t>
            </a:r>
          </a:p>
        </p:txBody>
      </p:sp>
      <p:grpSp>
        <p:nvGrpSpPr>
          <p:cNvPr id="7" name="Groupe 6">
            <a:extLst>
              <a:ext uri="{FF2B5EF4-FFF2-40B4-BE49-F238E27FC236}">
                <a16:creationId xmlns:a16="http://schemas.microsoft.com/office/drawing/2014/main" id="{6809341A-0CA5-340D-B97E-CD92F61EDD6F}"/>
              </a:ext>
            </a:extLst>
          </p:cNvPr>
          <p:cNvGrpSpPr/>
          <p:nvPr/>
        </p:nvGrpSpPr>
        <p:grpSpPr>
          <a:xfrm rot="10800000" flipV="1">
            <a:off x="3915732" y="5312212"/>
            <a:ext cx="623599" cy="350493"/>
            <a:chOff x="6008243" y="4960698"/>
            <a:chExt cx="1499958" cy="761166"/>
          </a:xfrm>
        </p:grpSpPr>
        <p:cxnSp>
          <p:nvCxnSpPr>
            <p:cNvPr id="8" name="Connecteur droit 7">
              <a:extLst>
                <a:ext uri="{FF2B5EF4-FFF2-40B4-BE49-F238E27FC236}">
                  <a16:creationId xmlns:a16="http://schemas.microsoft.com/office/drawing/2014/main" id="{5454719A-AFDC-F9BA-D38E-A479B6719647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758222" y="4961002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D53A9695-2127-AA55-5A63-34CD0ADD4B79}"/>
                </a:ext>
              </a:extLst>
            </p:cNvPr>
            <p:cNvCxnSpPr>
              <a:cxnSpLocks/>
            </p:cNvCxnSpPr>
            <p:nvPr/>
          </p:nvCxnSpPr>
          <p:spPr>
            <a:xfrm>
              <a:off x="6008243" y="4972189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e 9">
            <a:extLst>
              <a:ext uri="{FF2B5EF4-FFF2-40B4-BE49-F238E27FC236}">
                <a16:creationId xmlns:a16="http://schemas.microsoft.com/office/drawing/2014/main" id="{00F7175E-0ED3-AB82-5DEF-43133E8BBA1A}"/>
              </a:ext>
            </a:extLst>
          </p:cNvPr>
          <p:cNvGrpSpPr/>
          <p:nvPr/>
        </p:nvGrpSpPr>
        <p:grpSpPr>
          <a:xfrm flipV="1">
            <a:off x="3955524" y="3256258"/>
            <a:ext cx="623599" cy="345483"/>
            <a:chOff x="6008243" y="4960698"/>
            <a:chExt cx="1499958" cy="761166"/>
          </a:xfrm>
        </p:grpSpPr>
        <p:cxnSp>
          <p:nvCxnSpPr>
            <p:cNvPr id="11" name="Connecteur droit 10">
              <a:extLst>
                <a:ext uri="{FF2B5EF4-FFF2-40B4-BE49-F238E27FC236}">
                  <a16:creationId xmlns:a16="http://schemas.microsoft.com/office/drawing/2014/main" id="{01E6BB03-3B2D-1EC9-F1E2-6AB52F796418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758222" y="4961002"/>
              <a:ext cx="750283" cy="749675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cteur droit 11">
              <a:extLst>
                <a:ext uri="{FF2B5EF4-FFF2-40B4-BE49-F238E27FC236}">
                  <a16:creationId xmlns:a16="http://schemas.microsoft.com/office/drawing/2014/main" id="{1CADA78C-C35B-918B-68A5-C261D6CE8A05}"/>
                </a:ext>
              </a:extLst>
            </p:cNvPr>
            <p:cNvCxnSpPr>
              <a:cxnSpLocks/>
            </p:cNvCxnSpPr>
            <p:nvPr/>
          </p:nvCxnSpPr>
          <p:spPr>
            <a:xfrm>
              <a:off x="6008243" y="4972189"/>
              <a:ext cx="750283" cy="749675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Flèche : bas 12">
            <a:extLst>
              <a:ext uri="{FF2B5EF4-FFF2-40B4-BE49-F238E27FC236}">
                <a16:creationId xmlns:a16="http://schemas.microsoft.com/office/drawing/2014/main" id="{4A6E42BA-C1C7-9315-C295-5B5382BEED4D}"/>
              </a:ext>
            </a:extLst>
          </p:cNvPr>
          <p:cNvSpPr/>
          <p:nvPr/>
        </p:nvSpPr>
        <p:spPr>
          <a:xfrm>
            <a:off x="4100872" y="4231740"/>
            <a:ext cx="311673" cy="571060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F8367C2C-6366-19DA-B251-F238B658D59D}"/>
              </a:ext>
            </a:extLst>
          </p:cNvPr>
          <p:cNvSpPr txBox="1"/>
          <p:nvPr/>
        </p:nvSpPr>
        <p:spPr>
          <a:xfrm>
            <a:off x="1978582" y="4658915"/>
            <a:ext cx="4385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20 + 10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37933503-3466-436B-910E-1F188D3761D0}"/>
              </a:ext>
            </a:extLst>
          </p:cNvPr>
          <p:cNvSpPr txBox="1"/>
          <p:nvPr/>
        </p:nvSpPr>
        <p:spPr>
          <a:xfrm>
            <a:off x="4271075" y="4265857"/>
            <a:ext cx="15851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double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D22C16A9-B8D8-7BEB-D76D-7036E16BF294}"/>
              </a:ext>
            </a:extLst>
          </p:cNvPr>
          <p:cNvSpPr txBox="1"/>
          <p:nvPr/>
        </p:nvSpPr>
        <p:spPr>
          <a:xfrm>
            <a:off x="2021037" y="3541860"/>
            <a:ext cx="4385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10 + 5</a:t>
            </a:r>
          </a:p>
        </p:txBody>
      </p:sp>
    </p:spTree>
    <p:extLst>
      <p:ext uri="{BB962C8B-B14F-4D97-AF65-F5344CB8AC3E}">
        <p14:creationId xmlns:p14="http://schemas.microsoft.com/office/powerpoint/2010/main" val="158569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13" grpId="0" animBg="1"/>
      <p:bldP spid="14" grpId="0"/>
      <p:bldP spid="15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653592-A1F4-5AD1-EA15-738CA01021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B004CB2-4EB7-9F4D-AC4A-83ECC59C92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452" y="390709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dirty="0">
                <a:sym typeface="Webdings" panose="05030102010509060703" pitchFamily="18" charset="2"/>
              </a:rPr>
              <a:t>É</a:t>
            </a:r>
            <a:r>
              <a:rPr lang="fr-FR" sz="3600" dirty="0">
                <a:sym typeface="Webdings" panose="05030102010509060703" pitchFamily="18" charset="2"/>
              </a:rPr>
              <a:t>cris les réponse</a:t>
            </a:r>
            <a:r>
              <a:rPr lang="fr-FR" dirty="0">
                <a:sym typeface="Webdings" panose="05030102010509060703" pitchFamily="18" charset="2"/>
              </a:rPr>
              <a:t>s sur ton ardoise. </a:t>
            </a:r>
            <a:endParaRPr lang="fr-FR" sz="3600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61C206E-14BF-D41B-F23A-4816B53A11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7/8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C923591F-1172-A27B-A1B6-A16F457A199F}"/>
              </a:ext>
            </a:extLst>
          </p:cNvPr>
          <p:cNvSpPr txBox="1"/>
          <p:nvPr/>
        </p:nvSpPr>
        <p:spPr>
          <a:xfrm>
            <a:off x="1622287" y="1813173"/>
            <a:ext cx="3532505" cy="12311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dirty="0"/>
              <a:t>Le double de </a:t>
            </a:r>
            <a:r>
              <a:rPr lang="fr-FR" sz="2800" b="1" dirty="0"/>
              <a:t>25</a:t>
            </a:r>
            <a:r>
              <a:rPr lang="fr-FR" sz="2800" dirty="0"/>
              <a:t> est : …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801082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B06CAD-34FB-3D8F-230A-3E64780D8E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ZoneTexte 34">
            <a:extLst>
              <a:ext uri="{FF2B5EF4-FFF2-40B4-BE49-F238E27FC236}">
                <a16:creationId xmlns:a16="http://schemas.microsoft.com/office/drawing/2014/main" id="{CBEC0463-87A0-B9BB-AB0E-5B2DD77F3437}"/>
              </a:ext>
            </a:extLst>
          </p:cNvPr>
          <p:cNvSpPr txBox="1"/>
          <p:nvPr/>
        </p:nvSpPr>
        <p:spPr>
          <a:xfrm>
            <a:off x="1710013" y="1599983"/>
            <a:ext cx="3031574" cy="833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dirty="0"/>
              <a:t>Le double de 25 est </a:t>
            </a:r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20BEBB94-92B3-97FF-355C-A3C370D84A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  <a:sym typeface="Webdings" panose="05030102010509060703" pitchFamily="18" charset="2"/>
              </a:rPr>
              <a:t>Correction</a:t>
            </a:r>
            <a:endParaRPr lang="fr-FR" sz="3600" dirty="0">
              <a:solidFill>
                <a:srgbClr val="C00000"/>
              </a:solidFill>
            </a:endParaRP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51CD583-6648-A5AF-A8F5-59A3706E196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7/8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38FF7DA5-F3B0-792E-5E68-AADCE676577D}"/>
              </a:ext>
            </a:extLst>
          </p:cNvPr>
          <p:cNvSpPr txBox="1"/>
          <p:nvPr/>
        </p:nvSpPr>
        <p:spPr>
          <a:xfrm>
            <a:off x="4604477" y="1689585"/>
            <a:ext cx="918358" cy="83099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fr-FR" sz="4800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50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46FD0A75-8958-9F3D-37DA-DEE942BF890E}"/>
              </a:ext>
            </a:extLst>
          </p:cNvPr>
          <p:cNvSpPr txBox="1"/>
          <p:nvPr/>
        </p:nvSpPr>
        <p:spPr>
          <a:xfrm>
            <a:off x="3859554" y="2625046"/>
            <a:ext cx="7943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25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C15960AB-0C78-F7CE-8368-B868261F2442}"/>
              </a:ext>
            </a:extLst>
          </p:cNvPr>
          <p:cNvSpPr txBox="1"/>
          <p:nvPr/>
        </p:nvSpPr>
        <p:spPr>
          <a:xfrm>
            <a:off x="3708151" y="5608186"/>
            <a:ext cx="10334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rgbClr val="FF0000"/>
                </a:solidFill>
              </a:rPr>
              <a:t>50</a:t>
            </a:r>
          </a:p>
        </p:txBody>
      </p:sp>
      <p:grpSp>
        <p:nvGrpSpPr>
          <p:cNvPr id="7" name="Groupe 6">
            <a:extLst>
              <a:ext uri="{FF2B5EF4-FFF2-40B4-BE49-F238E27FC236}">
                <a16:creationId xmlns:a16="http://schemas.microsoft.com/office/drawing/2014/main" id="{D05721C3-58CC-C85D-5F6F-1EFD26945013}"/>
              </a:ext>
            </a:extLst>
          </p:cNvPr>
          <p:cNvGrpSpPr/>
          <p:nvPr/>
        </p:nvGrpSpPr>
        <p:grpSpPr>
          <a:xfrm rot="10800000" flipV="1">
            <a:off x="3915732" y="5312212"/>
            <a:ext cx="623599" cy="350493"/>
            <a:chOff x="6008243" y="4960698"/>
            <a:chExt cx="1499958" cy="761166"/>
          </a:xfrm>
        </p:grpSpPr>
        <p:cxnSp>
          <p:nvCxnSpPr>
            <p:cNvPr id="8" name="Connecteur droit 7">
              <a:extLst>
                <a:ext uri="{FF2B5EF4-FFF2-40B4-BE49-F238E27FC236}">
                  <a16:creationId xmlns:a16="http://schemas.microsoft.com/office/drawing/2014/main" id="{0EFEF3C3-0ABF-796E-F587-8BE6594F44A3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758222" y="4961002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966F86D3-ACCD-DF13-A487-155D8822F5F8}"/>
                </a:ext>
              </a:extLst>
            </p:cNvPr>
            <p:cNvCxnSpPr>
              <a:cxnSpLocks/>
            </p:cNvCxnSpPr>
            <p:nvPr/>
          </p:nvCxnSpPr>
          <p:spPr>
            <a:xfrm>
              <a:off x="6008243" y="4972189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e 9">
            <a:extLst>
              <a:ext uri="{FF2B5EF4-FFF2-40B4-BE49-F238E27FC236}">
                <a16:creationId xmlns:a16="http://schemas.microsoft.com/office/drawing/2014/main" id="{0ECD7231-8C5E-A7E3-8613-7C692DB2360F}"/>
              </a:ext>
            </a:extLst>
          </p:cNvPr>
          <p:cNvGrpSpPr/>
          <p:nvPr/>
        </p:nvGrpSpPr>
        <p:grpSpPr>
          <a:xfrm flipV="1">
            <a:off x="3955524" y="3256258"/>
            <a:ext cx="623599" cy="345483"/>
            <a:chOff x="6008243" y="4960698"/>
            <a:chExt cx="1499958" cy="761166"/>
          </a:xfrm>
        </p:grpSpPr>
        <p:cxnSp>
          <p:nvCxnSpPr>
            <p:cNvPr id="11" name="Connecteur droit 10">
              <a:extLst>
                <a:ext uri="{FF2B5EF4-FFF2-40B4-BE49-F238E27FC236}">
                  <a16:creationId xmlns:a16="http://schemas.microsoft.com/office/drawing/2014/main" id="{BE22E208-FCD3-525C-90A5-4E2EF6FBB097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758222" y="4961002"/>
              <a:ext cx="750283" cy="749675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cteur droit 11">
              <a:extLst>
                <a:ext uri="{FF2B5EF4-FFF2-40B4-BE49-F238E27FC236}">
                  <a16:creationId xmlns:a16="http://schemas.microsoft.com/office/drawing/2014/main" id="{11540887-53A0-A571-2033-CD2F7FB01801}"/>
                </a:ext>
              </a:extLst>
            </p:cNvPr>
            <p:cNvCxnSpPr>
              <a:cxnSpLocks/>
            </p:cNvCxnSpPr>
            <p:nvPr/>
          </p:nvCxnSpPr>
          <p:spPr>
            <a:xfrm>
              <a:off x="6008243" y="4972189"/>
              <a:ext cx="750283" cy="749675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Flèche : bas 12">
            <a:extLst>
              <a:ext uri="{FF2B5EF4-FFF2-40B4-BE49-F238E27FC236}">
                <a16:creationId xmlns:a16="http://schemas.microsoft.com/office/drawing/2014/main" id="{DDD6F058-4187-7180-DA1F-8D395BCD6F5E}"/>
              </a:ext>
            </a:extLst>
          </p:cNvPr>
          <p:cNvSpPr/>
          <p:nvPr/>
        </p:nvSpPr>
        <p:spPr>
          <a:xfrm>
            <a:off x="4100872" y="4231740"/>
            <a:ext cx="311673" cy="571060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E563ED0C-A874-03C4-5EB2-DBBEB8DAEE4E}"/>
              </a:ext>
            </a:extLst>
          </p:cNvPr>
          <p:cNvSpPr txBox="1"/>
          <p:nvPr/>
        </p:nvSpPr>
        <p:spPr>
          <a:xfrm>
            <a:off x="1978582" y="4658915"/>
            <a:ext cx="4385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40 + 10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DB2C94E8-3766-8B86-3A9E-F8868BF56814}"/>
              </a:ext>
            </a:extLst>
          </p:cNvPr>
          <p:cNvSpPr txBox="1"/>
          <p:nvPr/>
        </p:nvSpPr>
        <p:spPr>
          <a:xfrm>
            <a:off x="4271075" y="4265857"/>
            <a:ext cx="15851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double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223D5954-EBE1-AE38-2ABB-37EB93012F77}"/>
              </a:ext>
            </a:extLst>
          </p:cNvPr>
          <p:cNvSpPr txBox="1"/>
          <p:nvPr/>
        </p:nvSpPr>
        <p:spPr>
          <a:xfrm>
            <a:off x="2021037" y="3541860"/>
            <a:ext cx="4385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20 + 5</a:t>
            </a:r>
          </a:p>
        </p:txBody>
      </p:sp>
    </p:spTree>
    <p:extLst>
      <p:ext uri="{BB962C8B-B14F-4D97-AF65-F5344CB8AC3E}">
        <p14:creationId xmlns:p14="http://schemas.microsoft.com/office/powerpoint/2010/main" val="1409120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13" grpId="0" animBg="1"/>
      <p:bldP spid="14" grpId="0"/>
      <p:bldP spid="15" grpId="0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861750-93F3-3DD8-F88D-964D73F793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9FC7ABF-8DBF-3E57-223B-A8EE9B8359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452" y="390709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dirty="0">
                <a:sym typeface="Webdings" panose="05030102010509060703" pitchFamily="18" charset="2"/>
              </a:rPr>
              <a:t>É</a:t>
            </a:r>
            <a:r>
              <a:rPr lang="fr-FR" sz="3600" dirty="0">
                <a:sym typeface="Webdings" panose="05030102010509060703" pitchFamily="18" charset="2"/>
              </a:rPr>
              <a:t>cris les réponse</a:t>
            </a:r>
            <a:r>
              <a:rPr lang="fr-FR" dirty="0">
                <a:sym typeface="Webdings" panose="05030102010509060703" pitchFamily="18" charset="2"/>
              </a:rPr>
              <a:t>s sur ton ardoise. </a:t>
            </a:r>
            <a:endParaRPr lang="fr-FR" sz="3600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7737EE-2EE5-43D8-4AC1-B6D2E2F6D44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8/8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1460AFF8-6B02-209E-A650-D4A16C35DE67}"/>
              </a:ext>
            </a:extLst>
          </p:cNvPr>
          <p:cNvSpPr txBox="1"/>
          <p:nvPr/>
        </p:nvSpPr>
        <p:spPr>
          <a:xfrm>
            <a:off x="1622287" y="1813173"/>
            <a:ext cx="3532505" cy="12311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dirty="0"/>
              <a:t>Le double de </a:t>
            </a:r>
            <a:r>
              <a:rPr lang="fr-FR" sz="2800" b="1" dirty="0"/>
              <a:t>35</a:t>
            </a:r>
            <a:r>
              <a:rPr lang="fr-FR" sz="2800" dirty="0"/>
              <a:t> est : …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717245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F453AE-9264-E813-5003-AE6D97FC9F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ZoneTexte 34">
            <a:extLst>
              <a:ext uri="{FF2B5EF4-FFF2-40B4-BE49-F238E27FC236}">
                <a16:creationId xmlns:a16="http://schemas.microsoft.com/office/drawing/2014/main" id="{9BD74451-D15D-5ED0-840B-453F0CECF017}"/>
              </a:ext>
            </a:extLst>
          </p:cNvPr>
          <p:cNvSpPr txBox="1"/>
          <p:nvPr/>
        </p:nvSpPr>
        <p:spPr>
          <a:xfrm>
            <a:off x="1622287" y="1813173"/>
            <a:ext cx="3711216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dirty="0"/>
              <a:t>Le double de 35 est : …</a:t>
            </a:r>
          </a:p>
          <a:p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C32C6AFC-32ED-0E4C-EF59-6CFD4563C6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  <a:sym typeface="Webdings" panose="05030102010509060703" pitchFamily="18" charset="2"/>
              </a:rPr>
              <a:t>Correction</a:t>
            </a:r>
            <a:endParaRPr lang="fr-FR" sz="3600" dirty="0">
              <a:solidFill>
                <a:srgbClr val="C00000"/>
              </a:solidFill>
            </a:endParaRP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C411322-8F58-1E8B-6821-B5730B7EFD6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8/8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349C8BA2-9FD2-5FBF-2F09-BE37CAD1B471}"/>
              </a:ext>
            </a:extLst>
          </p:cNvPr>
          <p:cNvSpPr txBox="1"/>
          <p:nvPr/>
        </p:nvSpPr>
        <p:spPr>
          <a:xfrm>
            <a:off x="4579123" y="1918415"/>
            <a:ext cx="918358" cy="83099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fr-FR" sz="4800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70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9BA8993-B9D4-95D6-08D1-D97DD3185724}"/>
              </a:ext>
            </a:extLst>
          </p:cNvPr>
          <p:cNvSpPr txBox="1"/>
          <p:nvPr/>
        </p:nvSpPr>
        <p:spPr>
          <a:xfrm>
            <a:off x="3859554" y="2625046"/>
            <a:ext cx="7943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35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F2C3AFF5-E72B-0A5F-B72C-C432EC24B3BC}"/>
              </a:ext>
            </a:extLst>
          </p:cNvPr>
          <p:cNvSpPr txBox="1"/>
          <p:nvPr/>
        </p:nvSpPr>
        <p:spPr>
          <a:xfrm>
            <a:off x="3708151" y="5608186"/>
            <a:ext cx="10334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>
                <a:solidFill>
                  <a:srgbClr val="FF0000"/>
                </a:solidFill>
              </a:rPr>
              <a:t>70</a:t>
            </a:r>
            <a:endParaRPr lang="fr-FR" sz="4000" dirty="0">
              <a:solidFill>
                <a:srgbClr val="FF0000"/>
              </a:solidFill>
            </a:endParaRPr>
          </a:p>
        </p:txBody>
      </p:sp>
      <p:grpSp>
        <p:nvGrpSpPr>
          <p:cNvPr id="7" name="Groupe 6">
            <a:extLst>
              <a:ext uri="{FF2B5EF4-FFF2-40B4-BE49-F238E27FC236}">
                <a16:creationId xmlns:a16="http://schemas.microsoft.com/office/drawing/2014/main" id="{323DAEC6-4507-EF10-AE7B-01740882D028}"/>
              </a:ext>
            </a:extLst>
          </p:cNvPr>
          <p:cNvGrpSpPr/>
          <p:nvPr/>
        </p:nvGrpSpPr>
        <p:grpSpPr>
          <a:xfrm rot="10800000" flipV="1">
            <a:off x="3915732" y="5312212"/>
            <a:ext cx="623599" cy="350493"/>
            <a:chOff x="6008243" y="4960698"/>
            <a:chExt cx="1499958" cy="761166"/>
          </a:xfrm>
        </p:grpSpPr>
        <p:cxnSp>
          <p:nvCxnSpPr>
            <p:cNvPr id="8" name="Connecteur droit 7">
              <a:extLst>
                <a:ext uri="{FF2B5EF4-FFF2-40B4-BE49-F238E27FC236}">
                  <a16:creationId xmlns:a16="http://schemas.microsoft.com/office/drawing/2014/main" id="{8E9E5FE1-3DF8-904E-4C87-8CF679478116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758222" y="4961002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B6902FBB-28CC-4D1F-3EFF-44B2BD92E300}"/>
                </a:ext>
              </a:extLst>
            </p:cNvPr>
            <p:cNvCxnSpPr>
              <a:cxnSpLocks/>
            </p:cNvCxnSpPr>
            <p:nvPr/>
          </p:nvCxnSpPr>
          <p:spPr>
            <a:xfrm>
              <a:off x="6008243" y="4972189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e 9">
            <a:extLst>
              <a:ext uri="{FF2B5EF4-FFF2-40B4-BE49-F238E27FC236}">
                <a16:creationId xmlns:a16="http://schemas.microsoft.com/office/drawing/2014/main" id="{546E84C4-C8DA-158D-81C4-1AD7823CD6EB}"/>
              </a:ext>
            </a:extLst>
          </p:cNvPr>
          <p:cNvGrpSpPr/>
          <p:nvPr/>
        </p:nvGrpSpPr>
        <p:grpSpPr>
          <a:xfrm flipV="1">
            <a:off x="3955524" y="3256258"/>
            <a:ext cx="623599" cy="345483"/>
            <a:chOff x="6008243" y="4960698"/>
            <a:chExt cx="1499958" cy="761166"/>
          </a:xfrm>
        </p:grpSpPr>
        <p:cxnSp>
          <p:nvCxnSpPr>
            <p:cNvPr id="11" name="Connecteur droit 10">
              <a:extLst>
                <a:ext uri="{FF2B5EF4-FFF2-40B4-BE49-F238E27FC236}">
                  <a16:creationId xmlns:a16="http://schemas.microsoft.com/office/drawing/2014/main" id="{211F0109-5857-1175-65CE-30ED692F643D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758222" y="4961002"/>
              <a:ext cx="750283" cy="749675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cteur droit 11">
              <a:extLst>
                <a:ext uri="{FF2B5EF4-FFF2-40B4-BE49-F238E27FC236}">
                  <a16:creationId xmlns:a16="http://schemas.microsoft.com/office/drawing/2014/main" id="{3FE96B71-3AD6-6660-798D-05A0D330AF32}"/>
                </a:ext>
              </a:extLst>
            </p:cNvPr>
            <p:cNvCxnSpPr>
              <a:cxnSpLocks/>
            </p:cNvCxnSpPr>
            <p:nvPr/>
          </p:nvCxnSpPr>
          <p:spPr>
            <a:xfrm>
              <a:off x="6008243" y="4972189"/>
              <a:ext cx="750283" cy="749675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Flèche : bas 12">
            <a:extLst>
              <a:ext uri="{FF2B5EF4-FFF2-40B4-BE49-F238E27FC236}">
                <a16:creationId xmlns:a16="http://schemas.microsoft.com/office/drawing/2014/main" id="{852CFEC3-5636-BC06-B3D5-BD97096D4722}"/>
              </a:ext>
            </a:extLst>
          </p:cNvPr>
          <p:cNvSpPr/>
          <p:nvPr/>
        </p:nvSpPr>
        <p:spPr>
          <a:xfrm>
            <a:off x="4100872" y="4231740"/>
            <a:ext cx="311673" cy="571060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400904FD-D8DB-9FCE-68D0-144EF3A8374B}"/>
              </a:ext>
            </a:extLst>
          </p:cNvPr>
          <p:cNvSpPr txBox="1"/>
          <p:nvPr/>
        </p:nvSpPr>
        <p:spPr>
          <a:xfrm>
            <a:off x="1978582" y="4658915"/>
            <a:ext cx="4385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60 + 10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33B9A2F1-78D2-FA03-2FE8-AB282113DCB1}"/>
              </a:ext>
            </a:extLst>
          </p:cNvPr>
          <p:cNvSpPr txBox="1"/>
          <p:nvPr/>
        </p:nvSpPr>
        <p:spPr>
          <a:xfrm>
            <a:off x="4271075" y="4265857"/>
            <a:ext cx="15851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double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8323C4D0-BBA9-3A10-2070-071CE50D6FF4}"/>
              </a:ext>
            </a:extLst>
          </p:cNvPr>
          <p:cNvSpPr txBox="1"/>
          <p:nvPr/>
        </p:nvSpPr>
        <p:spPr>
          <a:xfrm>
            <a:off x="2021037" y="3541860"/>
            <a:ext cx="4385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30 + 5</a:t>
            </a:r>
          </a:p>
        </p:txBody>
      </p:sp>
    </p:spTree>
    <p:extLst>
      <p:ext uri="{BB962C8B-B14F-4D97-AF65-F5344CB8AC3E}">
        <p14:creationId xmlns:p14="http://schemas.microsoft.com/office/powerpoint/2010/main" val="1534759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13" grpId="0" animBg="1"/>
      <p:bldP spid="14" grpId="0"/>
      <p:bldP spid="15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452" y="390709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dirty="0">
                <a:sym typeface="Webdings" panose="05030102010509060703" pitchFamily="18" charset="2"/>
              </a:rPr>
              <a:t>É</a:t>
            </a:r>
            <a:r>
              <a:rPr lang="fr-FR" sz="3600" dirty="0">
                <a:sym typeface="Webdings" panose="05030102010509060703" pitchFamily="18" charset="2"/>
              </a:rPr>
              <a:t>cris les réponse</a:t>
            </a:r>
            <a:r>
              <a:rPr lang="fr-FR" dirty="0">
                <a:sym typeface="Webdings" panose="05030102010509060703" pitchFamily="18" charset="2"/>
              </a:rPr>
              <a:t>s sur ton ardoise. </a:t>
            </a:r>
            <a:endParaRPr lang="fr-FR" sz="3600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1/8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0FE16F9E-AC52-81F2-D9E4-246AB70D7085}"/>
              </a:ext>
            </a:extLst>
          </p:cNvPr>
          <p:cNvSpPr txBox="1"/>
          <p:nvPr/>
        </p:nvSpPr>
        <p:spPr>
          <a:xfrm>
            <a:off x="1622287" y="1813173"/>
            <a:ext cx="3349763" cy="20928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dirty="0"/>
              <a:t>Le double de </a:t>
            </a:r>
            <a:r>
              <a:rPr lang="fr-FR" sz="2800" b="1" dirty="0"/>
              <a:t>4</a:t>
            </a:r>
            <a:r>
              <a:rPr lang="fr-FR" sz="2800" dirty="0"/>
              <a:t> est : …</a:t>
            </a:r>
          </a:p>
          <a:p>
            <a:pPr>
              <a:lnSpc>
                <a:spcPct val="200000"/>
              </a:lnSpc>
            </a:pPr>
            <a:r>
              <a:rPr lang="fr-FR" sz="2800" dirty="0"/>
              <a:t>Le double de </a:t>
            </a:r>
            <a:r>
              <a:rPr lang="fr-FR" sz="2800" b="1" dirty="0"/>
              <a:t>6</a:t>
            </a:r>
            <a:r>
              <a:rPr lang="fr-FR" sz="2800" dirty="0"/>
              <a:t> est : …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ZoneTexte 34">
            <a:extLst>
              <a:ext uri="{FF2B5EF4-FFF2-40B4-BE49-F238E27FC236}">
                <a16:creationId xmlns:a16="http://schemas.microsoft.com/office/drawing/2014/main" id="{195681D1-48D5-2EFD-B272-27333C379FB8}"/>
              </a:ext>
            </a:extLst>
          </p:cNvPr>
          <p:cNvSpPr txBox="1"/>
          <p:nvPr/>
        </p:nvSpPr>
        <p:spPr>
          <a:xfrm>
            <a:off x="1622287" y="1813173"/>
            <a:ext cx="3349763" cy="20928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dirty="0"/>
              <a:t>Le double de 4 est : …</a:t>
            </a:r>
          </a:p>
          <a:p>
            <a:pPr>
              <a:lnSpc>
                <a:spcPct val="200000"/>
              </a:lnSpc>
            </a:pPr>
            <a:r>
              <a:rPr lang="fr-FR" sz="2800" dirty="0"/>
              <a:t>Le double de 6 est : …</a:t>
            </a:r>
          </a:p>
          <a:p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  <a:sym typeface="Webdings" panose="05030102010509060703" pitchFamily="18" charset="2"/>
              </a:rPr>
              <a:t>Correction</a:t>
            </a:r>
            <a:endParaRPr lang="fr-FR" sz="3600" dirty="0">
              <a:solidFill>
                <a:srgbClr val="C00000"/>
              </a:solidFill>
            </a:endParaRP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1/8</a:t>
            </a:r>
          </a:p>
        </p:txBody>
      </p:sp>
      <p:grpSp>
        <p:nvGrpSpPr>
          <p:cNvPr id="8" name="Groupe 7">
            <a:extLst>
              <a:ext uri="{FF2B5EF4-FFF2-40B4-BE49-F238E27FC236}">
                <a16:creationId xmlns:a16="http://schemas.microsoft.com/office/drawing/2014/main" id="{D3788091-5F5F-D650-B46F-6885D4C252B4}"/>
              </a:ext>
            </a:extLst>
          </p:cNvPr>
          <p:cNvGrpSpPr/>
          <p:nvPr/>
        </p:nvGrpSpPr>
        <p:grpSpPr>
          <a:xfrm>
            <a:off x="5828967" y="1785334"/>
            <a:ext cx="918358" cy="918358"/>
            <a:chOff x="5641556" y="3231645"/>
            <a:chExt cx="2880000" cy="2880000"/>
          </a:xfrm>
          <a:solidFill>
            <a:srgbClr val="B34F83"/>
          </a:solidFill>
        </p:grpSpPr>
        <p:grpSp>
          <p:nvGrpSpPr>
            <p:cNvPr id="9" name="Groupe 8">
              <a:extLst>
                <a:ext uri="{FF2B5EF4-FFF2-40B4-BE49-F238E27FC236}">
                  <a16:creationId xmlns:a16="http://schemas.microsoft.com/office/drawing/2014/main" id="{69D03802-44D6-E3EF-7F51-B8123C6DB017}"/>
                </a:ext>
              </a:extLst>
            </p:cNvPr>
            <p:cNvGrpSpPr/>
            <p:nvPr/>
          </p:nvGrpSpPr>
          <p:grpSpPr>
            <a:xfrm>
              <a:off x="5641556" y="3231645"/>
              <a:ext cx="2880000" cy="2880000"/>
              <a:chOff x="2443914" y="3231645"/>
              <a:chExt cx="2880000" cy="2880000"/>
            </a:xfrm>
            <a:grpFill/>
          </p:grpSpPr>
          <p:grpSp>
            <p:nvGrpSpPr>
              <p:cNvPr id="13" name="Groupe 12">
                <a:extLst>
                  <a:ext uri="{FF2B5EF4-FFF2-40B4-BE49-F238E27FC236}">
                    <a16:creationId xmlns:a16="http://schemas.microsoft.com/office/drawing/2014/main" id="{118F4335-25AD-4CCF-EDBA-D1D391CC129E}"/>
                  </a:ext>
                </a:extLst>
              </p:cNvPr>
              <p:cNvGrpSpPr/>
              <p:nvPr/>
            </p:nvGrpSpPr>
            <p:grpSpPr>
              <a:xfrm>
                <a:off x="2443914" y="3231645"/>
                <a:ext cx="1440000" cy="2880000"/>
                <a:chOff x="388238" y="3231645"/>
                <a:chExt cx="1440000" cy="2880000"/>
              </a:xfrm>
              <a:grpFill/>
            </p:grpSpPr>
            <p:sp>
              <p:nvSpPr>
                <p:cNvPr id="17" name="Rectangle 16">
                  <a:extLst>
                    <a:ext uri="{FF2B5EF4-FFF2-40B4-BE49-F238E27FC236}">
                      <a16:creationId xmlns:a16="http://schemas.microsoft.com/office/drawing/2014/main" id="{E53B5761-4472-5C1A-4E65-4CECF0995329}"/>
                    </a:ext>
                  </a:extLst>
                </p:cNvPr>
                <p:cNvSpPr/>
                <p:nvPr/>
              </p:nvSpPr>
              <p:spPr>
                <a:xfrm>
                  <a:off x="388238" y="4671645"/>
                  <a:ext cx="1440000" cy="1440000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18" name="Ellipse 17">
                  <a:extLst>
                    <a:ext uri="{FF2B5EF4-FFF2-40B4-BE49-F238E27FC236}">
                      <a16:creationId xmlns:a16="http://schemas.microsoft.com/office/drawing/2014/main" id="{4F0730F1-5E5F-2DF4-72D2-EF2D6010D1E6}"/>
                    </a:ext>
                  </a:extLst>
                </p:cNvPr>
                <p:cNvSpPr/>
                <p:nvPr/>
              </p:nvSpPr>
              <p:spPr>
                <a:xfrm>
                  <a:off x="568238" y="4851645"/>
                  <a:ext cx="1080000" cy="10800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19" name="Rectangle 18">
                  <a:extLst>
                    <a:ext uri="{FF2B5EF4-FFF2-40B4-BE49-F238E27FC236}">
                      <a16:creationId xmlns:a16="http://schemas.microsoft.com/office/drawing/2014/main" id="{A57029DA-3A89-097C-A5F6-BA6A734E4693}"/>
                    </a:ext>
                  </a:extLst>
                </p:cNvPr>
                <p:cNvSpPr/>
                <p:nvPr/>
              </p:nvSpPr>
              <p:spPr>
                <a:xfrm>
                  <a:off x="388238" y="3231645"/>
                  <a:ext cx="1440000" cy="1440000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20" name="Ellipse 19">
                  <a:extLst>
                    <a:ext uri="{FF2B5EF4-FFF2-40B4-BE49-F238E27FC236}">
                      <a16:creationId xmlns:a16="http://schemas.microsoft.com/office/drawing/2014/main" id="{908D2DD7-9D62-17D7-8BF6-67D1642880B6}"/>
                    </a:ext>
                  </a:extLst>
                </p:cNvPr>
                <p:cNvSpPr/>
                <p:nvPr/>
              </p:nvSpPr>
              <p:spPr>
                <a:xfrm>
                  <a:off x="568238" y="3411645"/>
                  <a:ext cx="1080000" cy="10800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</p:grpSp>
          <p:grpSp>
            <p:nvGrpSpPr>
              <p:cNvPr id="14" name="Groupe 13">
                <a:extLst>
                  <a:ext uri="{FF2B5EF4-FFF2-40B4-BE49-F238E27FC236}">
                    <a16:creationId xmlns:a16="http://schemas.microsoft.com/office/drawing/2014/main" id="{3CDEF1CC-04FF-ED8C-C845-88CD68ACEAB6}"/>
                  </a:ext>
                </a:extLst>
              </p:cNvPr>
              <p:cNvGrpSpPr/>
              <p:nvPr/>
            </p:nvGrpSpPr>
            <p:grpSpPr>
              <a:xfrm>
                <a:off x="3883914" y="4671645"/>
                <a:ext cx="1440000" cy="1440000"/>
                <a:chOff x="657869" y="816131"/>
                <a:chExt cx="1440000" cy="1440000"/>
              </a:xfrm>
              <a:grpFill/>
            </p:grpSpPr>
            <p:sp>
              <p:nvSpPr>
                <p:cNvPr id="15" name="Rectangle 14">
                  <a:extLst>
                    <a:ext uri="{FF2B5EF4-FFF2-40B4-BE49-F238E27FC236}">
                      <a16:creationId xmlns:a16="http://schemas.microsoft.com/office/drawing/2014/main" id="{5040399C-74F3-EF3D-31F7-D3B0C3B54093}"/>
                    </a:ext>
                  </a:extLst>
                </p:cNvPr>
                <p:cNvSpPr/>
                <p:nvPr/>
              </p:nvSpPr>
              <p:spPr>
                <a:xfrm>
                  <a:off x="657869" y="816131"/>
                  <a:ext cx="1440000" cy="1440000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16" name="Ellipse 15">
                  <a:extLst>
                    <a:ext uri="{FF2B5EF4-FFF2-40B4-BE49-F238E27FC236}">
                      <a16:creationId xmlns:a16="http://schemas.microsoft.com/office/drawing/2014/main" id="{7E2D12F3-70E4-2038-F8CE-44F1C042520F}"/>
                    </a:ext>
                  </a:extLst>
                </p:cNvPr>
                <p:cNvSpPr/>
                <p:nvPr/>
              </p:nvSpPr>
              <p:spPr>
                <a:xfrm>
                  <a:off x="837869" y="996131"/>
                  <a:ext cx="1080000" cy="10800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</p:grpSp>
        </p:grpSp>
        <p:grpSp>
          <p:nvGrpSpPr>
            <p:cNvPr id="10" name="Groupe 9">
              <a:extLst>
                <a:ext uri="{FF2B5EF4-FFF2-40B4-BE49-F238E27FC236}">
                  <a16:creationId xmlns:a16="http://schemas.microsoft.com/office/drawing/2014/main" id="{B02BE48F-7626-C740-3A68-187C9B708453}"/>
                </a:ext>
              </a:extLst>
            </p:cNvPr>
            <p:cNvGrpSpPr/>
            <p:nvPr/>
          </p:nvGrpSpPr>
          <p:grpSpPr>
            <a:xfrm>
              <a:off x="7081556" y="3231645"/>
              <a:ext cx="1440000" cy="1440000"/>
              <a:chOff x="657869" y="816131"/>
              <a:chExt cx="1440000" cy="1440000"/>
            </a:xfrm>
            <a:grpFill/>
          </p:grpSpPr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4A661167-02E6-9915-870E-4061DB217E80}"/>
                  </a:ext>
                </a:extLst>
              </p:cNvPr>
              <p:cNvSpPr/>
              <p:nvPr/>
            </p:nvSpPr>
            <p:spPr>
              <a:xfrm>
                <a:off x="657869" y="816131"/>
                <a:ext cx="1440000" cy="1440000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2" name="Ellipse 11">
                <a:extLst>
                  <a:ext uri="{FF2B5EF4-FFF2-40B4-BE49-F238E27FC236}">
                    <a16:creationId xmlns:a16="http://schemas.microsoft.com/office/drawing/2014/main" id="{7B499531-AB5E-E2B6-03AC-2BF38072DBEC}"/>
                  </a:ext>
                </a:extLst>
              </p:cNvPr>
              <p:cNvSpPr/>
              <p:nvPr/>
            </p:nvSpPr>
            <p:spPr>
              <a:xfrm>
                <a:off x="837869" y="996131"/>
                <a:ext cx="1080000" cy="10800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/>
              </a:p>
            </p:txBody>
          </p:sp>
        </p:grpSp>
      </p:grpSp>
      <p:grpSp>
        <p:nvGrpSpPr>
          <p:cNvPr id="21" name="Groupe 20">
            <a:extLst>
              <a:ext uri="{FF2B5EF4-FFF2-40B4-BE49-F238E27FC236}">
                <a16:creationId xmlns:a16="http://schemas.microsoft.com/office/drawing/2014/main" id="{F64CBA56-3BB6-6FD9-DE1F-554FA4051211}"/>
              </a:ext>
            </a:extLst>
          </p:cNvPr>
          <p:cNvGrpSpPr/>
          <p:nvPr/>
        </p:nvGrpSpPr>
        <p:grpSpPr>
          <a:xfrm>
            <a:off x="6747324" y="1785334"/>
            <a:ext cx="918358" cy="918358"/>
            <a:chOff x="5641556" y="3231645"/>
            <a:chExt cx="2880000" cy="2880000"/>
          </a:xfrm>
          <a:solidFill>
            <a:srgbClr val="B34F83"/>
          </a:solidFill>
        </p:grpSpPr>
        <p:grpSp>
          <p:nvGrpSpPr>
            <p:cNvPr id="22" name="Groupe 21">
              <a:extLst>
                <a:ext uri="{FF2B5EF4-FFF2-40B4-BE49-F238E27FC236}">
                  <a16:creationId xmlns:a16="http://schemas.microsoft.com/office/drawing/2014/main" id="{3EFB55B6-27FB-F76E-6E96-27BD365CC7DA}"/>
                </a:ext>
              </a:extLst>
            </p:cNvPr>
            <p:cNvGrpSpPr/>
            <p:nvPr/>
          </p:nvGrpSpPr>
          <p:grpSpPr>
            <a:xfrm>
              <a:off x="5641556" y="3231645"/>
              <a:ext cx="2880000" cy="2880000"/>
              <a:chOff x="2443914" y="3231645"/>
              <a:chExt cx="2880000" cy="2880000"/>
            </a:xfrm>
            <a:grpFill/>
          </p:grpSpPr>
          <p:grpSp>
            <p:nvGrpSpPr>
              <p:cNvPr id="26" name="Groupe 25">
                <a:extLst>
                  <a:ext uri="{FF2B5EF4-FFF2-40B4-BE49-F238E27FC236}">
                    <a16:creationId xmlns:a16="http://schemas.microsoft.com/office/drawing/2014/main" id="{6B772D31-270A-42B9-772F-3385968E940C}"/>
                  </a:ext>
                </a:extLst>
              </p:cNvPr>
              <p:cNvGrpSpPr/>
              <p:nvPr/>
            </p:nvGrpSpPr>
            <p:grpSpPr>
              <a:xfrm>
                <a:off x="2443914" y="3231645"/>
                <a:ext cx="1440000" cy="2880000"/>
                <a:chOff x="388238" y="3231645"/>
                <a:chExt cx="1440000" cy="2880000"/>
              </a:xfrm>
              <a:grpFill/>
            </p:grpSpPr>
            <p:sp>
              <p:nvSpPr>
                <p:cNvPr id="30" name="Rectangle 29">
                  <a:extLst>
                    <a:ext uri="{FF2B5EF4-FFF2-40B4-BE49-F238E27FC236}">
                      <a16:creationId xmlns:a16="http://schemas.microsoft.com/office/drawing/2014/main" id="{589EF878-90FD-2C0B-5BB6-4494B77FEAED}"/>
                    </a:ext>
                  </a:extLst>
                </p:cNvPr>
                <p:cNvSpPr/>
                <p:nvPr/>
              </p:nvSpPr>
              <p:spPr>
                <a:xfrm>
                  <a:off x="388238" y="4671645"/>
                  <a:ext cx="1440000" cy="1440000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31" name="Ellipse 30">
                  <a:extLst>
                    <a:ext uri="{FF2B5EF4-FFF2-40B4-BE49-F238E27FC236}">
                      <a16:creationId xmlns:a16="http://schemas.microsoft.com/office/drawing/2014/main" id="{E3158F70-76A5-5B3D-77BB-567A756D79EF}"/>
                    </a:ext>
                  </a:extLst>
                </p:cNvPr>
                <p:cNvSpPr/>
                <p:nvPr/>
              </p:nvSpPr>
              <p:spPr>
                <a:xfrm>
                  <a:off x="568238" y="4851645"/>
                  <a:ext cx="1080000" cy="10800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32" name="Rectangle 31">
                  <a:extLst>
                    <a:ext uri="{FF2B5EF4-FFF2-40B4-BE49-F238E27FC236}">
                      <a16:creationId xmlns:a16="http://schemas.microsoft.com/office/drawing/2014/main" id="{08306276-4675-E6E1-6648-BC2D423A4DB0}"/>
                    </a:ext>
                  </a:extLst>
                </p:cNvPr>
                <p:cNvSpPr/>
                <p:nvPr/>
              </p:nvSpPr>
              <p:spPr>
                <a:xfrm>
                  <a:off x="388238" y="3231645"/>
                  <a:ext cx="1440000" cy="1440000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33" name="Ellipse 32">
                  <a:extLst>
                    <a:ext uri="{FF2B5EF4-FFF2-40B4-BE49-F238E27FC236}">
                      <a16:creationId xmlns:a16="http://schemas.microsoft.com/office/drawing/2014/main" id="{55DB7118-D6F6-7E95-F0EA-B1DFC7C612EA}"/>
                    </a:ext>
                  </a:extLst>
                </p:cNvPr>
                <p:cNvSpPr/>
                <p:nvPr/>
              </p:nvSpPr>
              <p:spPr>
                <a:xfrm>
                  <a:off x="568238" y="3411645"/>
                  <a:ext cx="1080000" cy="10800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</p:grpSp>
          <p:grpSp>
            <p:nvGrpSpPr>
              <p:cNvPr id="27" name="Groupe 26">
                <a:extLst>
                  <a:ext uri="{FF2B5EF4-FFF2-40B4-BE49-F238E27FC236}">
                    <a16:creationId xmlns:a16="http://schemas.microsoft.com/office/drawing/2014/main" id="{0C0EAA72-231C-DE16-0B5B-41D3F6553B6E}"/>
                  </a:ext>
                </a:extLst>
              </p:cNvPr>
              <p:cNvGrpSpPr/>
              <p:nvPr/>
            </p:nvGrpSpPr>
            <p:grpSpPr>
              <a:xfrm>
                <a:off x="3883914" y="4671645"/>
                <a:ext cx="1440000" cy="1440000"/>
                <a:chOff x="657869" y="816131"/>
                <a:chExt cx="1440000" cy="1440000"/>
              </a:xfrm>
              <a:grpFill/>
            </p:grpSpPr>
            <p:sp>
              <p:nvSpPr>
                <p:cNvPr id="28" name="Rectangle 27">
                  <a:extLst>
                    <a:ext uri="{FF2B5EF4-FFF2-40B4-BE49-F238E27FC236}">
                      <a16:creationId xmlns:a16="http://schemas.microsoft.com/office/drawing/2014/main" id="{FE22CAA8-363B-AEC3-C4B8-177B9781860B}"/>
                    </a:ext>
                  </a:extLst>
                </p:cNvPr>
                <p:cNvSpPr/>
                <p:nvPr/>
              </p:nvSpPr>
              <p:spPr>
                <a:xfrm>
                  <a:off x="657869" y="816131"/>
                  <a:ext cx="1440000" cy="1440000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29" name="Ellipse 28">
                  <a:extLst>
                    <a:ext uri="{FF2B5EF4-FFF2-40B4-BE49-F238E27FC236}">
                      <a16:creationId xmlns:a16="http://schemas.microsoft.com/office/drawing/2014/main" id="{3C7C3118-A0A6-119E-119C-7951DAF24011}"/>
                    </a:ext>
                  </a:extLst>
                </p:cNvPr>
                <p:cNvSpPr/>
                <p:nvPr/>
              </p:nvSpPr>
              <p:spPr>
                <a:xfrm>
                  <a:off x="837869" y="996131"/>
                  <a:ext cx="1080000" cy="10800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</p:grpSp>
        </p:grpSp>
        <p:grpSp>
          <p:nvGrpSpPr>
            <p:cNvPr id="23" name="Groupe 22">
              <a:extLst>
                <a:ext uri="{FF2B5EF4-FFF2-40B4-BE49-F238E27FC236}">
                  <a16:creationId xmlns:a16="http://schemas.microsoft.com/office/drawing/2014/main" id="{26B6B624-00D9-5CCE-CC31-191F899F4688}"/>
                </a:ext>
              </a:extLst>
            </p:cNvPr>
            <p:cNvGrpSpPr/>
            <p:nvPr/>
          </p:nvGrpSpPr>
          <p:grpSpPr>
            <a:xfrm>
              <a:off x="7081556" y="3231645"/>
              <a:ext cx="1440000" cy="1440000"/>
              <a:chOff x="657869" y="816131"/>
              <a:chExt cx="1440000" cy="1440000"/>
            </a:xfrm>
            <a:grpFill/>
          </p:grpSpPr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0CC193A1-A97E-1ED3-EA04-CA12C6450661}"/>
                  </a:ext>
                </a:extLst>
              </p:cNvPr>
              <p:cNvSpPr/>
              <p:nvPr/>
            </p:nvSpPr>
            <p:spPr>
              <a:xfrm>
                <a:off x="657869" y="816131"/>
                <a:ext cx="1440000" cy="1440000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5" name="Ellipse 24">
                <a:extLst>
                  <a:ext uri="{FF2B5EF4-FFF2-40B4-BE49-F238E27FC236}">
                    <a16:creationId xmlns:a16="http://schemas.microsoft.com/office/drawing/2014/main" id="{D2CB47DB-5726-2EC2-9CC7-EC035906E8E5}"/>
                  </a:ext>
                </a:extLst>
              </p:cNvPr>
              <p:cNvSpPr/>
              <p:nvPr/>
            </p:nvSpPr>
            <p:spPr>
              <a:xfrm>
                <a:off x="837869" y="996131"/>
                <a:ext cx="1080000" cy="10800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/>
              </a:p>
            </p:txBody>
          </p:sp>
        </p:grpSp>
      </p:grpSp>
      <p:sp>
        <p:nvSpPr>
          <p:cNvPr id="34" name="ZoneTexte 33">
            <a:extLst>
              <a:ext uri="{FF2B5EF4-FFF2-40B4-BE49-F238E27FC236}">
                <a16:creationId xmlns:a16="http://schemas.microsoft.com/office/drawing/2014/main" id="{D2976613-D745-9F10-2E29-DDBF7C6D9E37}"/>
              </a:ext>
            </a:extLst>
          </p:cNvPr>
          <p:cNvSpPr txBox="1"/>
          <p:nvPr/>
        </p:nvSpPr>
        <p:spPr>
          <a:xfrm>
            <a:off x="4415145" y="2720586"/>
            <a:ext cx="918358" cy="83099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fr-FR" sz="4800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12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C0AF3AF3-28B7-95C3-C2EB-F5F3D8C2646B}"/>
              </a:ext>
            </a:extLst>
          </p:cNvPr>
          <p:cNvSpPr txBox="1"/>
          <p:nvPr/>
        </p:nvSpPr>
        <p:spPr>
          <a:xfrm>
            <a:off x="4415145" y="1872695"/>
            <a:ext cx="918358" cy="83099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fr-FR" sz="4800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1168655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892381-C678-9FEA-7C31-89121AE355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07346EE-B1A5-A360-57D6-AE3D323CFE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452" y="390709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dirty="0">
                <a:sym typeface="Webdings" panose="05030102010509060703" pitchFamily="18" charset="2"/>
              </a:rPr>
              <a:t>É</a:t>
            </a:r>
            <a:r>
              <a:rPr lang="fr-FR" sz="3600" dirty="0">
                <a:sym typeface="Webdings" panose="05030102010509060703" pitchFamily="18" charset="2"/>
              </a:rPr>
              <a:t>cris les réponse</a:t>
            </a:r>
            <a:r>
              <a:rPr lang="fr-FR" dirty="0">
                <a:sym typeface="Webdings" panose="05030102010509060703" pitchFamily="18" charset="2"/>
              </a:rPr>
              <a:t>s sur ton ardoise. </a:t>
            </a:r>
            <a:endParaRPr lang="fr-FR" sz="3600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42CFE98-EA54-A215-92F4-96B74E7D1E3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2/8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7DDD7180-B89E-41CA-E231-CD1805B10128}"/>
              </a:ext>
            </a:extLst>
          </p:cNvPr>
          <p:cNvSpPr txBox="1"/>
          <p:nvPr/>
        </p:nvSpPr>
        <p:spPr>
          <a:xfrm>
            <a:off x="1622287" y="1813173"/>
            <a:ext cx="3532505" cy="2369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dirty="0"/>
              <a:t>Le double de </a:t>
            </a:r>
            <a:r>
              <a:rPr lang="fr-FR" sz="2800" b="1" dirty="0"/>
              <a:t>8</a:t>
            </a:r>
            <a:r>
              <a:rPr lang="fr-FR" sz="2800" dirty="0"/>
              <a:t> est : …</a:t>
            </a:r>
          </a:p>
          <a:p>
            <a:pPr>
              <a:lnSpc>
                <a:spcPct val="200000"/>
              </a:lnSpc>
            </a:pPr>
            <a:r>
              <a:rPr lang="fr-FR" sz="2800" dirty="0"/>
              <a:t>Le double de </a:t>
            </a:r>
            <a:r>
              <a:rPr lang="fr-FR" sz="2800" b="1" dirty="0"/>
              <a:t>10 </a:t>
            </a:r>
            <a:r>
              <a:rPr lang="fr-FR" sz="2800" dirty="0"/>
              <a:t>est : …</a:t>
            </a:r>
          </a:p>
          <a:p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774327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1F8C2B-2D0E-2056-6656-969AE5BA81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ZoneTexte 34">
            <a:extLst>
              <a:ext uri="{FF2B5EF4-FFF2-40B4-BE49-F238E27FC236}">
                <a16:creationId xmlns:a16="http://schemas.microsoft.com/office/drawing/2014/main" id="{05E8E557-F831-057F-EBB2-95BCF0409CD1}"/>
              </a:ext>
            </a:extLst>
          </p:cNvPr>
          <p:cNvSpPr txBox="1"/>
          <p:nvPr/>
        </p:nvSpPr>
        <p:spPr>
          <a:xfrm>
            <a:off x="1622287" y="1813173"/>
            <a:ext cx="3532505" cy="2369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dirty="0"/>
              <a:t>Le double de 8 est </a:t>
            </a:r>
          </a:p>
          <a:p>
            <a:pPr>
              <a:lnSpc>
                <a:spcPct val="200000"/>
              </a:lnSpc>
            </a:pPr>
            <a:r>
              <a:rPr lang="fr-FR" sz="2800" dirty="0"/>
              <a:t>Le double de 10 est : …</a:t>
            </a:r>
          </a:p>
          <a:p>
            <a:endParaRPr lang="fr-FR" dirty="0"/>
          </a:p>
          <a:p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36E6D6E-C22A-F45D-1AE0-8EDCE6A673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  <a:sym typeface="Webdings" panose="05030102010509060703" pitchFamily="18" charset="2"/>
              </a:rPr>
              <a:t>Correction</a:t>
            </a:r>
            <a:endParaRPr lang="fr-FR" sz="3600" dirty="0">
              <a:solidFill>
                <a:srgbClr val="C00000"/>
              </a:solidFill>
            </a:endParaRP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BF14562-0AE7-BCEF-27FC-58112073552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2/8</a:t>
            </a:r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D9D1FC08-50D0-6BB1-2BDF-E8ECADB9ECE1}"/>
              </a:ext>
            </a:extLst>
          </p:cNvPr>
          <p:cNvSpPr txBox="1"/>
          <p:nvPr/>
        </p:nvSpPr>
        <p:spPr>
          <a:xfrm>
            <a:off x="4572000" y="2763214"/>
            <a:ext cx="918358" cy="83099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fr-FR" sz="4800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20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A5BDA665-3345-507F-CC78-3CFA7AF9ADF9}"/>
              </a:ext>
            </a:extLst>
          </p:cNvPr>
          <p:cNvSpPr txBox="1"/>
          <p:nvPr/>
        </p:nvSpPr>
        <p:spPr>
          <a:xfrm>
            <a:off x="4572000" y="1872695"/>
            <a:ext cx="918358" cy="83099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fr-FR" sz="4800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16</a:t>
            </a:r>
          </a:p>
        </p:txBody>
      </p:sp>
    </p:spTree>
    <p:extLst>
      <p:ext uri="{BB962C8B-B14F-4D97-AF65-F5344CB8AC3E}">
        <p14:creationId xmlns:p14="http://schemas.microsoft.com/office/powerpoint/2010/main" val="302787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C2DF4C-DCDC-2B7E-57AC-8A0346EF61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E5B4186-25E1-2E00-64D0-B96D253AA1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452" y="390709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dirty="0">
                <a:sym typeface="Webdings" panose="05030102010509060703" pitchFamily="18" charset="2"/>
              </a:rPr>
              <a:t>É</a:t>
            </a:r>
            <a:r>
              <a:rPr lang="fr-FR" sz="3600" dirty="0">
                <a:sym typeface="Webdings" panose="05030102010509060703" pitchFamily="18" charset="2"/>
              </a:rPr>
              <a:t>cris les réponse</a:t>
            </a:r>
            <a:r>
              <a:rPr lang="fr-FR" dirty="0">
                <a:sym typeface="Webdings" panose="05030102010509060703" pitchFamily="18" charset="2"/>
              </a:rPr>
              <a:t>s sur ton ardoise. </a:t>
            </a:r>
            <a:endParaRPr lang="fr-FR" sz="3600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CDCE342-6E6B-99D0-B541-CFB05970076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3/8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BE1A5D8-FEB2-9009-B8AB-0FB1146601BA}"/>
              </a:ext>
            </a:extLst>
          </p:cNvPr>
          <p:cNvSpPr txBox="1"/>
          <p:nvPr/>
        </p:nvSpPr>
        <p:spPr>
          <a:xfrm>
            <a:off x="1622287" y="1813173"/>
            <a:ext cx="3349763" cy="2369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dirty="0"/>
              <a:t>Le double de </a:t>
            </a:r>
            <a:r>
              <a:rPr lang="fr-FR" sz="2800" b="1" dirty="0"/>
              <a:t>9</a:t>
            </a:r>
            <a:r>
              <a:rPr lang="fr-FR" sz="2800" dirty="0"/>
              <a:t> est : …</a:t>
            </a:r>
          </a:p>
          <a:p>
            <a:pPr>
              <a:lnSpc>
                <a:spcPct val="200000"/>
              </a:lnSpc>
            </a:pPr>
            <a:r>
              <a:rPr lang="fr-FR" sz="2800" dirty="0"/>
              <a:t>Le double de </a:t>
            </a:r>
            <a:r>
              <a:rPr lang="fr-FR" sz="2800" b="1" dirty="0"/>
              <a:t>7</a:t>
            </a:r>
            <a:r>
              <a:rPr lang="fr-FR" sz="2800" dirty="0"/>
              <a:t> est : …</a:t>
            </a:r>
          </a:p>
          <a:p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302393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94610D-DED7-C6FB-F396-42F513B2C9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ZoneTexte 34">
            <a:extLst>
              <a:ext uri="{FF2B5EF4-FFF2-40B4-BE49-F238E27FC236}">
                <a16:creationId xmlns:a16="http://schemas.microsoft.com/office/drawing/2014/main" id="{9D85AFD5-AB83-5BB9-ACD8-802AB169A86E}"/>
              </a:ext>
            </a:extLst>
          </p:cNvPr>
          <p:cNvSpPr txBox="1"/>
          <p:nvPr/>
        </p:nvSpPr>
        <p:spPr>
          <a:xfrm>
            <a:off x="1622287" y="1813173"/>
            <a:ext cx="3349763" cy="20928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dirty="0"/>
              <a:t>Le double de 9 est : …</a:t>
            </a:r>
          </a:p>
          <a:p>
            <a:pPr>
              <a:lnSpc>
                <a:spcPct val="200000"/>
              </a:lnSpc>
            </a:pPr>
            <a:r>
              <a:rPr lang="fr-FR" sz="2800" dirty="0"/>
              <a:t>Le double de 7 est : …</a:t>
            </a:r>
          </a:p>
          <a:p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AD052DA3-B8B5-0D30-B695-F9398661FC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  <a:sym typeface="Webdings" panose="05030102010509060703" pitchFamily="18" charset="2"/>
              </a:rPr>
              <a:t>Correction</a:t>
            </a:r>
            <a:endParaRPr lang="fr-FR" sz="3600" dirty="0">
              <a:solidFill>
                <a:srgbClr val="C00000"/>
              </a:solidFill>
            </a:endParaRP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C7EB68F-FC02-5F79-8FE5-01EB17F93C5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3/8</a:t>
            </a:r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C23394A7-58F6-8B52-B5AD-4B3FDCDB4283}"/>
              </a:ext>
            </a:extLst>
          </p:cNvPr>
          <p:cNvSpPr txBox="1"/>
          <p:nvPr/>
        </p:nvSpPr>
        <p:spPr>
          <a:xfrm>
            <a:off x="4415145" y="2720586"/>
            <a:ext cx="918358" cy="83099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fr-FR" sz="4800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14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7FC26E46-46B6-CE7E-E9CF-47428BDFE8FC}"/>
              </a:ext>
            </a:extLst>
          </p:cNvPr>
          <p:cNvSpPr txBox="1"/>
          <p:nvPr/>
        </p:nvSpPr>
        <p:spPr>
          <a:xfrm>
            <a:off x="4415145" y="1872695"/>
            <a:ext cx="918358" cy="83099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fr-FR" sz="4800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18</a:t>
            </a:r>
          </a:p>
        </p:txBody>
      </p:sp>
    </p:spTree>
    <p:extLst>
      <p:ext uri="{BB962C8B-B14F-4D97-AF65-F5344CB8AC3E}">
        <p14:creationId xmlns:p14="http://schemas.microsoft.com/office/powerpoint/2010/main" val="4245369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952F17-AB40-DF42-B5EE-3503CE4FE7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5D90521-F0F7-E580-78AE-ABE9E6A2D2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452" y="390709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dirty="0">
                <a:sym typeface="Webdings" panose="05030102010509060703" pitchFamily="18" charset="2"/>
              </a:rPr>
              <a:t>É</a:t>
            </a:r>
            <a:r>
              <a:rPr lang="fr-FR" sz="3600" dirty="0">
                <a:sym typeface="Webdings" panose="05030102010509060703" pitchFamily="18" charset="2"/>
              </a:rPr>
              <a:t>cris les réponse</a:t>
            </a:r>
            <a:r>
              <a:rPr lang="fr-FR" dirty="0">
                <a:sym typeface="Webdings" panose="05030102010509060703" pitchFamily="18" charset="2"/>
              </a:rPr>
              <a:t>s sur ton ardoise. </a:t>
            </a:r>
            <a:endParaRPr lang="fr-FR" sz="3600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1F3BABD-0041-C912-C823-6134B179DC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4/8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653E8D9-DC48-FD7E-AD97-1CF195CBDF53}"/>
              </a:ext>
            </a:extLst>
          </p:cNvPr>
          <p:cNvSpPr txBox="1"/>
          <p:nvPr/>
        </p:nvSpPr>
        <p:spPr>
          <a:xfrm>
            <a:off x="1622287" y="1813173"/>
            <a:ext cx="3532505" cy="12311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dirty="0"/>
              <a:t>Le double de </a:t>
            </a:r>
            <a:r>
              <a:rPr lang="fr-FR" sz="2800" b="1" dirty="0"/>
              <a:t>12</a:t>
            </a:r>
            <a:r>
              <a:rPr lang="fr-FR" sz="2800" dirty="0"/>
              <a:t> est : …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87793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6342CF-2311-EB13-55E6-A4F23200A6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ZoneTexte 34">
            <a:extLst>
              <a:ext uri="{FF2B5EF4-FFF2-40B4-BE49-F238E27FC236}">
                <a16:creationId xmlns:a16="http://schemas.microsoft.com/office/drawing/2014/main" id="{947BBE20-E9FC-5CF1-45F2-FF7C34390A9B}"/>
              </a:ext>
            </a:extLst>
          </p:cNvPr>
          <p:cNvSpPr txBox="1"/>
          <p:nvPr/>
        </p:nvSpPr>
        <p:spPr>
          <a:xfrm>
            <a:off x="1587913" y="1606966"/>
            <a:ext cx="3031574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dirty="0"/>
              <a:t>Le double de 12 est </a:t>
            </a:r>
          </a:p>
          <a:p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2417523B-7366-7242-497F-FE724D8CDD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  <a:sym typeface="Webdings" panose="05030102010509060703" pitchFamily="18" charset="2"/>
              </a:rPr>
              <a:t>Correction</a:t>
            </a:r>
            <a:endParaRPr lang="fr-FR" sz="3600" dirty="0">
              <a:solidFill>
                <a:srgbClr val="C00000"/>
              </a:solidFill>
            </a:endParaRP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54498DD-267D-4257-0F92-59AE7A98353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90290C0C-A711-4E27-2640-EAC9CAEF2D41}"/>
              </a:ext>
            </a:extLst>
          </p:cNvPr>
          <p:cNvSpPr txBox="1"/>
          <p:nvPr/>
        </p:nvSpPr>
        <p:spPr>
          <a:xfrm>
            <a:off x="4532086" y="1673356"/>
            <a:ext cx="918358" cy="83099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fr-FR" sz="4800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24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58D12D2C-712C-65C5-03DF-AA2946A32C6B}"/>
              </a:ext>
            </a:extLst>
          </p:cNvPr>
          <p:cNvSpPr txBox="1"/>
          <p:nvPr/>
        </p:nvSpPr>
        <p:spPr>
          <a:xfrm>
            <a:off x="3859554" y="2625046"/>
            <a:ext cx="7943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12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B9CD433B-BC06-98CB-FFB2-07AF51B777BA}"/>
              </a:ext>
            </a:extLst>
          </p:cNvPr>
          <p:cNvSpPr txBox="1"/>
          <p:nvPr/>
        </p:nvSpPr>
        <p:spPr>
          <a:xfrm>
            <a:off x="3708151" y="5608186"/>
            <a:ext cx="10334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rgbClr val="FF0000"/>
                </a:solidFill>
              </a:rPr>
              <a:t>24</a:t>
            </a:r>
          </a:p>
        </p:txBody>
      </p:sp>
      <p:grpSp>
        <p:nvGrpSpPr>
          <p:cNvPr id="7" name="Groupe 6">
            <a:extLst>
              <a:ext uri="{FF2B5EF4-FFF2-40B4-BE49-F238E27FC236}">
                <a16:creationId xmlns:a16="http://schemas.microsoft.com/office/drawing/2014/main" id="{B88A3F50-CE2F-985B-7DCE-F6D3A0C1665C}"/>
              </a:ext>
            </a:extLst>
          </p:cNvPr>
          <p:cNvGrpSpPr/>
          <p:nvPr/>
        </p:nvGrpSpPr>
        <p:grpSpPr>
          <a:xfrm rot="10800000" flipV="1">
            <a:off x="3915732" y="5312212"/>
            <a:ext cx="623599" cy="350493"/>
            <a:chOff x="6008243" y="4960698"/>
            <a:chExt cx="1499958" cy="761166"/>
          </a:xfrm>
        </p:grpSpPr>
        <p:cxnSp>
          <p:nvCxnSpPr>
            <p:cNvPr id="8" name="Connecteur droit 7">
              <a:extLst>
                <a:ext uri="{FF2B5EF4-FFF2-40B4-BE49-F238E27FC236}">
                  <a16:creationId xmlns:a16="http://schemas.microsoft.com/office/drawing/2014/main" id="{908CDCED-BFFC-8535-E717-02BB97E59B48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758222" y="4961002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7C910CEC-FE41-2353-8DEA-D2B27E196627}"/>
                </a:ext>
              </a:extLst>
            </p:cNvPr>
            <p:cNvCxnSpPr>
              <a:cxnSpLocks/>
            </p:cNvCxnSpPr>
            <p:nvPr/>
          </p:nvCxnSpPr>
          <p:spPr>
            <a:xfrm>
              <a:off x="6008243" y="4972189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e 9">
            <a:extLst>
              <a:ext uri="{FF2B5EF4-FFF2-40B4-BE49-F238E27FC236}">
                <a16:creationId xmlns:a16="http://schemas.microsoft.com/office/drawing/2014/main" id="{E1FD4F30-56E9-405A-2F0C-EC787C0647AA}"/>
              </a:ext>
            </a:extLst>
          </p:cNvPr>
          <p:cNvGrpSpPr/>
          <p:nvPr/>
        </p:nvGrpSpPr>
        <p:grpSpPr>
          <a:xfrm flipV="1">
            <a:off x="3955524" y="3256258"/>
            <a:ext cx="623599" cy="345483"/>
            <a:chOff x="6008243" y="4960698"/>
            <a:chExt cx="1499958" cy="761166"/>
          </a:xfrm>
        </p:grpSpPr>
        <p:cxnSp>
          <p:nvCxnSpPr>
            <p:cNvPr id="11" name="Connecteur droit 10">
              <a:extLst>
                <a:ext uri="{FF2B5EF4-FFF2-40B4-BE49-F238E27FC236}">
                  <a16:creationId xmlns:a16="http://schemas.microsoft.com/office/drawing/2014/main" id="{25BC0261-845B-9A9E-6297-D2FBA36AEFBC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758222" y="4961002"/>
              <a:ext cx="750283" cy="749675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cteur droit 11">
              <a:extLst>
                <a:ext uri="{FF2B5EF4-FFF2-40B4-BE49-F238E27FC236}">
                  <a16:creationId xmlns:a16="http://schemas.microsoft.com/office/drawing/2014/main" id="{1F751D7F-8056-B35D-99D2-61C0C73322E8}"/>
                </a:ext>
              </a:extLst>
            </p:cNvPr>
            <p:cNvCxnSpPr>
              <a:cxnSpLocks/>
            </p:cNvCxnSpPr>
            <p:nvPr/>
          </p:nvCxnSpPr>
          <p:spPr>
            <a:xfrm>
              <a:off x="6008243" y="4972189"/>
              <a:ext cx="750283" cy="749675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Flèche : bas 12">
            <a:extLst>
              <a:ext uri="{FF2B5EF4-FFF2-40B4-BE49-F238E27FC236}">
                <a16:creationId xmlns:a16="http://schemas.microsoft.com/office/drawing/2014/main" id="{708EFE9B-5900-C35F-81F1-433E8CA43C16}"/>
              </a:ext>
            </a:extLst>
          </p:cNvPr>
          <p:cNvSpPr/>
          <p:nvPr/>
        </p:nvSpPr>
        <p:spPr>
          <a:xfrm>
            <a:off x="4100872" y="4231740"/>
            <a:ext cx="311673" cy="571060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3922CEAE-7EFC-E6FC-DE48-FD27AFA9EE31}"/>
              </a:ext>
            </a:extLst>
          </p:cNvPr>
          <p:cNvSpPr txBox="1"/>
          <p:nvPr/>
        </p:nvSpPr>
        <p:spPr>
          <a:xfrm>
            <a:off x="1978582" y="4658915"/>
            <a:ext cx="4385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20 + 4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A53964DF-815D-968F-4839-AA5734E294CB}"/>
              </a:ext>
            </a:extLst>
          </p:cNvPr>
          <p:cNvSpPr txBox="1"/>
          <p:nvPr/>
        </p:nvSpPr>
        <p:spPr>
          <a:xfrm>
            <a:off x="4271075" y="4265857"/>
            <a:ext cx="15851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double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D4A9951E-5BFA-16BF-57C7-2844DC0872EE}"/>
              </a:ext>
            </a:extLst>
          </p:cNvPr>
          <p:cNvSpPr txBox="1"/>
          <p:nvPr/>
        </p:nvSpPr>
        <p:spPr>
          <a:xfrm>
            <a:off x="2021037" y="3541860"/>
            <a:ext cx="4385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10 + 2</a:t>
            </a:r>
          </a:p>
        </p:txBody>
      </p:sp>
    </p:spTree>
    <p:extLst>
      <p:ext uri="{BB962C8B-B14F-4D97-AF65-F5344CB8AC3E}">
        <p14:creationId xmlns:p14="http://schemas.microsoft.com/office/powerpoint/2010/main" val="226401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13" grpId="0" animBg="1"/>
      <p:bldP spid="14" grpId="0"/>
      <p:bldP spid="15" grpId="0"/>
      <p:bldP spid="16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402</TotalTime>
  <Words>291</Words>
  <Application>Microsoft Office PowerPoint</Application>
  <PresentationFormat>Affichage à l'écran (4:3)</PresentationFormat>
  <Paragraphs>92</Paragraphs>
  <Slides>17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17</vt:i4>
      </vt:variant>
    </vt:vector>
  </HeadingPairs>
  <TitlesOfParts>
    <vt:vector size="25" baseType="lpstr">
      <vt:lpstr>Arial</vt:lpstr>
      <vt:lpstr>Calibri</vt:lpstr>
      <vt:lpstr>Calibri Light</vt:lpstr>
      <vt:lpstr>Webdings</vt:lpstr>
      <vt:lpstr>Wingdings</vt:lpstr>
      <vt:lpstr>Wingdings 3</vt:lpstr>
      <vt:lpstr>Thème Office</vt:lpstr>
      <vt:lpstr>1_Thème Office</vt:lpstr>
      <vt:lpstr>Présentation PowerPoint</vt:lpstr>
      <vt:lpstr>Écris les réponses sur ton ardoise. </vt:lpstr>
      <vt:lpstr>Correction</vt:lpstr>
      <vt:lpstr>Écris les réponses sur ton ardoise. </vt:lpstr>
      <vt:lpstr>Correction</vt:lpstr>
      <vt:lpstr>Écris les réponses sur ton ardoise. </vt:lpstr>
      <vt:lpstr>Correction</vt:lpstr>
      <vt:lpstr>Écris les réponses sur ton ardoise. </vt:lpstr>
      <vt:lpstr>Correction</vt:lpstr>
      <vt:lpstr>Écris les réponses sur ton ardoise. </vt:lpstr>
      <vt:lpstr>Correction</vt:lpstr>
      <vt:lpstr>Écris les réponses sur ton ardoise. </vt:lpstr>
      <vt:lpstr>Correction</vt:lpstr>
      <vt:lpstr>Écris les réponses sur ton ardoise. </vt:lpstr>
      <vt:lpstr>Correction</vt:lpstr>
      <vt:lpstr>Écris les réponses sur ton ardoise. 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30</cp:revision>
  <dcterms:created xsi:type="dcterms:W3CDTF">2023-02-07T14:55:57Z</dcterms:created>
  <dcterms:modified xsi:type="dcterms:W3CDTF">2026-06-26T12:45:11Z</dcterms:modified>
</cp:coreProperties>
</file>