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73" r:id="rId2"/>
    <p:sldId id="283" r:id="rId3"/>
    <p:sldId id="284" r:id="rId4"/>
    <p:sldId id="307" r:id="rId5"/>
    <p:sldId id="308" r:id="rId6"/>
    <p:sldId id="309" r:id="rId7"/>
    <p:sldId id="310" r:id="rId8"/>
    <p:sldId id="311" r:id="rId9"/>
    <p:sldId id="312" r:id="rId10"/>
    <p:sldId id="305" r:id="rId11"/>
    <p:sldId id="306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1461779" y="2963250"/>
              <a:ext cx="6220441" cy="1435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additionner ou soustraire des dizaines à un nombre. </a:t>
              </a: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F030E-C731-D8E6-13D5-E8D4F20EF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3BF51B-3DF9-317C-A383-C0E037370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Quel est le nombre représenté ?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C395FD-F0E1-7834-3B27-ED3762D7CD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EE966ED-1A76-C445-B382-74FAD38450F4}"/>
              </a:ext>
            </a:extLst>
          </p:cNvPr>
          <p:cNvSpPr txBox="1"/>
          <p:nvPr/>
        </p:nvSpPr>
        <p:spPr>
          <a:xfrm>
            <a:off x="588736" y="1018873"/>
            <a:ext cx="47065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Ajoute 60 à ce nombre. 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3A4826EF-591C-65C5-B138-C88D7BBE3742}"/>
              </a:ext>
            </a:extLst>
          </p:cNvPr>
          <p:cNvSpPr/>
          <p:nvPr/>
        </p:nvSpPr>
        <p:spPr>
          <a:xfrm>
            <a:off x="3187289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7F4917-7E29-977D-FEC3-AD4D9B91E2AF}"/>
              </a:ext>
            </a:extLst>
          </p:cNvPr>
          <p:cNvSpPr/>
          <p:nvPr/>
        </p:nvSpPr>
        <p:spPr>
          <a:xfrm>
            <a:off x="540382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01BE4D-C619-88B1-96F3-FCCE1AEECF73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B19DF-3EE8-61EC-E02A-40A14FF8C12C}"/>
              </a:ext>
            </a:extLst>
          </p:cNvPr>
          <p:cNvSpPr/>
          <p:nvPr/>
        </p:nvSpPr>
        <p:spPr>
          <a:xfrm>
            <a:off x="6120267" y="264440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54D32F4-7F05-5713-728D-7924F8FFFE72}"/>
              </a:ext>
            </a:extLst>
          </p:cNvPr>
          <p:cNvSpPr/>
          <p:nvPr/>
        </p:nvSpPr>
        <p:spPr>
          <a:xfrm>
            <a:off x="5541951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358779B-7483-F430-C18E-3C2DE4C423EA}"/>
              </a:ext>
            </a:extLst>
          </p:cNvPr>
          <p:cNvSpPr/>
          <p:nvPr/>
        </p:nvSpPr>
        <p:spPr>
          <a:xfrm>
            <a:off x="5683447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237EE6-102D-0FC9-6B5A-AFAEB442BA68}"/>
              </a:ext>
            </a:extLst>
          </p:cNvPr>
          <p:cNvSpPr/>
          <p:nvPr/>
        </p:nvSpPr>
        <p:spPr>
          <a:xfrm>
            <a:off x="6120267" y="279680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9134AC3-26C0-EB4F-B6AF-2CA7E0711BB7}"/>
              </a:ext>
            </a:extLst>
          </p:cNvPr>
          <p:cNvSpPr/>
          <p:nvPr/>
        </p:nvSpPr>
        <p:spPr>
          <a:xfrm>
            <a:off x="6120267" y="294449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99DBA61A-F26E-A020-BCB6-35F64F820925}"/>
              </a:ext>
            </a:extLst>
          </p:cNvPr>
          <p:cNvSpPr/>
          <p:nvPr/>
        </p:nvSpPr>
        <p:spPr>
          <a:xfrm>
            <a:off x="1959181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709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356EB-6B69-1B95-74F8-4444D9BEE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5F494D-96AD-40D6-BBDC-AA2FD3A4D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5FBA77-7484-8AEC-AEDC-C109C3B123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27CF4D-CCFB-B1AE-6DB1-0A93848C848E}"/>
              </a:ext>
            </a:extLst>
          </p:cNvPr>
          <p:cNvSpPr txBox="1"/>
          <p:nvPr/>
        </p:nvSpPr>
        <p:spPr>
          <a:xfrm>
            <a:off x="2606975" y="4721613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2133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2233C2B-8409-713D-6544-8940535BC868}"/>
              </a:ext>
            </a:extLst>
          </p:cNvPr>
          <p:cNvSpPr txBox="1"/>
          <p:nvPr/>
        </p:nvSpPr>
        <p:spPr>
          <a:xfrm>
            <a:off x="3851181" y="4725227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+ 60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4A91780-E5B8-8AE7-B1F5-EF61F98E4443}"/>
              </a:ext>
            </a:extLst>
          </p:cNvPr>
          <p:cNvSpPr txBox="1"/>
          <p:nvPr/>
        </p:nvSpPr>
        <p:spPr>
          <a:xfrm>
            <a:off x="4770074" y="4706253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= </a:t>
            </a:r>
            <a:r>
              <a:rPr lang="fr-FR" sz="4400" dirty="0">
                <a:solidFill>
                  <a:srgbClr val="FF0000"/>
                </a:solidFill>
              </a:rPr>
              <a:t>2193</a:t>
            </a:r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64B14743-5D56-A1F9-0336-5DCB47715838}"/>
              </a:ext>
            </a:extLst>
          </p:cNvPr>
          <p:cNvSpPr/>
          <p:nvPr/>
        </p:nvSpPr>
        <p:spPr>
          <a:xfrm>
            <a:off x="3188993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9E4B55-D910-3752-55B3-8891F9777EDF}"/>
              </a:ext>
            </a:extLst>
          </p:cNvPr>
          <p:cNvSpPr/>
          <p:nvPr/>
        </p:nvSpPr>
        <p:spPr>
          <a:xfrm>
            <a:off x="540382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31A0E1-8AB9-32E2-9791-5655A463DD49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00B6BE-7331-C499-DF47-5B226D6C00B5}"/>
              </a:ext>
            </a:extLst>
          </p:cNvPr>
          <p:cNvSpPr/>
          <p:nvPr/>
        </p:nvSpPr>
        <p:spPr>
          <a:xfrm>
            <a:off x="6120267" y="264440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59378B-3D55-0309-7615-40763F8AC01F}"/>
              </a:ext>
            </a:extLst>
          </p:cNvPr>
          <p:cNvSpPr/>
          <p:nvPr/>
        </p:nvSpPr>
        <p:spPr>
          <a:xfrm>
            <a:off x="5541951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FB295C-5F8B-1C14-A6FC-CEF3F8DC531F}"/>
              </a:ext>
            </a:extLst>
          </p:cNvPr>
          <p:cNvSpPr/>
          <p:nvPr/>
        </p:nvSpPr>
        <p:spPr>
          <a:xfrm>
            <a:off x="5683447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7D273C0-E731-5C48-5B34-95B5542DFAF7}"/>
              </a:ext>
            </a:extLst>
          </p:cNvPr>
          <p:cNvSpPr/>
          <p:nvPr/>
        </p:nvSpPr>
        <p:spPr>
          <a:xfrm>
            <a:off x="6120267" y="279680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4AEE041-8275-C9E9-603E-3F6B2EABD830}"/>
              </a:ext>
            </a:extLst>
          </p:cNvPr>
          <p:cNvSpPr/>
          <p:nvPr/>
        </p:nvSpPr>
        <p:spPr>
          <a:xfrm>
            <a:off x="6120267" y="294449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642448FC-3CF5-3D66-2221-E8EC50E7176F}"/>
              </a:ext>
            </a:extLst>
          </p:cNvPr>
          <p:cNvSpPr/>
          <p:nvPr/>
        </p:nvSpPr>
        <p:spPr>
          <a:xfrm>
            <a:off x="1959181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EB4AFE-3B2C-C8DF-13C3-F72AABE25FF2}"/>
              </a:ext>
            </a:extLst>
          </p:cNvPr>
          <p:cNvSpPr/>
          <p:nvPr/>
        </p:nvSpPr>
        <p:spPr>
          <a:xfrm>
            <a:off x="4998528" y="326601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5E096B-9014-D866-35F1-2779CE7D3A5E}"/>
              </a:ext>
            </a:extLst>
          </p:cNvPr>
          <p:cNvSpPr/>
          <p:nvPr/>
        </p:nvSpPr>
        <p:spPr>
          <a:xfrm>
            <a:off x="5136656" y="326601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C4D59D-5B68-BBE1-B917-B08EAD5BC518}"/>
              </a:ext>
            </a:extLst>
          </p:cNvPr>
          <p:cNvSpPr/>
          <p:nvPr/>
        </p:nvSpPr>
        <p:spPr>
          <a:xfrm>
            <a:off x="5278152" y="326601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181DCCC-3C93-CF88-5929-E376554C615E}"/>
              </a:ext>
            </a:extLst>
          </p:cNvPr>
          <p:cNvSpPr/>
          <p:nvPr/>
        </p:nvSpPr>
        <p:spPr>
          <a:xfrm>
            <a:off x="5419648" y="326240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649BB11-444E-A52C-FE29-2E9992152BB0}"/>
              </a:ext>
            </a:extLst>
          </p:cNvPr>
          <p:cNvSpPr/>
          <p:nvPr/>
        </p:nvSpPr>
        <p:spPr>
          <a:xfrm>
            <a:off x="5557776" y="326240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1EF3E4-7276-3D5B-03D9-CE59214315F6}"/>
              </a:ext>
            </a:extLst>
          </p:cNvPr>
          <p:cNvSpPr/>
          <p:nvPr/>
        </p:nvSpPr>
        <p:spPr>
          <a:xfrm>
            <a:off x="5699272" y="326240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62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6" grpId="0" animBg="1"/>
      <p:bldP spid="7" grpId="0" animBg="1"/>
      <p:bldP spid="8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0737E-86D4-026F-D961-158DA1023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B68387-6B8C-9177-A224-AE245274D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Quel est le nombre représenté ?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556CAD-E940-9A5F-D86C-8E506AE666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B11FCB4-C095-AF26-5D32-118670008C77}"/>
              </a:ext>
            </a:extLst>
          </p:cNvPr>
          <p:cNvSpPr txBox="1"/>
          <p:nvPr/>
        </p:nvSpPr>
        <p:spPr>
          <a:xfrm>
            <a:off x="588736" y="1018873"/>
            <a:ext cx="47065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Soustrais 20 à ce nombre. 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225E151A-11C8-D3DA-245D-EE5E2A93A1AB}"/>
              </a:ext>
            </a:extLst>
          </p:cNvPr>
          <p:cNvSpPr/>
          <p:nvPr/>
        </p:nvSpPr>
        <p:spPr>
          <a:xfrm>
            <a:off x="3188993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839500-ADB0-BC27-0E11-95CF56A53DB8}"/>
              </a:ext>
            </a:extLst>
          </p:cNvPr>
          <p:cNvSpPr/>
          <p:nvPr/>
        </p:nvSpPr>
        <p:spPr>
          <a:xfrm>
            <a:off x="6405853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2ADC31-DFE5-2345-7A3D-F0F331260589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36E597-65F3-B3B2-6CEC-100765A5597B}"/>
              </a:ext>
            </a:extLst>
          </p:cNvPr>
          <p:cNvSpPr/>
          <p:nvPr/>
        </p:nvSpPr>
        <p:spPr>
          <a:xfrm>
            <a:off x="6575478" y="342900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28AB97-A267-05EE-302E-DFE1A8DBAD64}"/>
              </a:ext>
            </a:extLst>
          </p:cNvPr>
          <p:cNvSpPr/>
          <p:nvPr/>
        </p:nvSpPr>
        <p:spPr>
          <a:xfrm>
            <a:off x="6543981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4B3769-0CA6-3F1F-8819-856A768BBBB7}"/>
              </a:ext>
            </a:extLst>
          </p:cNvPr>
          <p:cNvSpPr/>
          <p:nvPr/>
        </p:nvSpPr>
        <p:spPr>
          <a:xfrm>
            <a:off x="6685477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11C028E-46CE-0C59-9579-07A47583AF63}"/>
              </a:ext>
            </a:extLst>
          </p:cNvPr>
          <p:cNvSpPr/>
          <p:nvPr/>
        </p:nvSpPr>
        <p:spPr>
          <a:xfrm>
            <a:off x="6579981" y="359167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E11571E2-E196-B0C8-6AC8-92A3AE41F2D9}"/>
              </a:ext>
            </a:extLst>
          </p:cNvPr>
          <p:cNvSpPr/>
          <p:nvPr/>
        </p:nvSpPr>
        <p:spPr>
          <a:xfrm>
            <a:off x="1959181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99BE98F1-B3D7-4343-BE1F-BB2CA9442673}"/>
              </a:ext>
            </a:extLst>
          </p:cNvPr>
          <p:cNvSpPr/>
          <p:nvPr/>
        </p:nvSpPr>
        <p:spPr>
          <a:xfrm>
            <a:off x="2443307" y="298049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A49C55-9A07-735C-4C2E-6A60F5F71CDD}"/>
              </a:ext>
            </a:extLst>
          </p:cNvPr>
          <p:cNvSpPr/>
          <p:nvPr/>
        </p:nvSpPr>
        <p:spPr>
          <a:xfrm>
            <a:off x="4474406" y="326014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6F5E29-DE1F-1FF7-CEFB-BD3244EB9CDC}"/>
              </a:ext>
            </a:extLst>
          </p:cNvPr>
          <p:cNvSpPr/>
          <p:nvPr/>
        </p:nvSpPr>
        <p:spPr>
          <a:xfrm>
            <a:off x="537895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557D40C-F2C6-EAEB-4A85-C35C5B5C9E98}"/>
              </a:ext>
            </a:extLst>
          </p:cNvPr>
          <p:cNvSpPr/>
          <p:nvPr/>
        </p:nvSpPr>
        <p:spPr>
          <a:xfrm>
            <a:off x="5378952" y="326014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364902-4B35-7D31-491E-552436C42824}"/>
              </a:ext>
            </a:extLst>
          </p:cNvPr>
          <p:cNvSpPr/>
          <p:nvPr/>
        </p:nvSpPr>
        <p:spPr>
          <a:xfrm>
            <a:off x="6826973" y="235614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705CD4-84FA-2BD1-8E31-55F0B2758A48}"/>
              </a:ext>
            </a:extLst>
          </p:cNvPr>
          <p:cNvSpPr/>
          <p:nvPr/>
        </p:nvSpPr>
        <p:spPr>
          <a:xfrm>
            <a:off x="6968469" y="235614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4094C1-8E4F-8E35-BCB0-CAE37667A4A6}"/>
              </a:ext>
            </a:extLst>
          </p:cNvPr>
          <p:cNvSpPr/>
          <p:nvPr/>
        </p:nvSpPr>
        <p:spPr>
          <a:xfrm>
            <a:off x="7224251" y="236090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DB1A69-ED41-93B1-283A-BA21E5632758}"/>
              </a:ext>
            </a:extLst>
          </p:cNvPr>
          <p:cNvSpPr/>
          <p:nvPr/>
        </p:nvSpPr>
        <p:spPr>
          <a:xfrm>
            <a:off x="7365747" y="236090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2482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C816A-1694-4CAA-5FDF-E10F5AA44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7D3DD-7C3F-7689-3EAF-CFD257E79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663475-7EC0-ADF2-4053-8F245E051E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4A77DB7-34EA-9A34-DC6D-918ED81DC7E3}"/>
              </a:ext>
            </a:extLst>
          </p:cNvPr>
          <p:cNvSpPr txBox="1"/>
          <p:nvPr/>
        </p:nvSpPr>
        <p:spPr>
          <a:xfrm>
            <a:off x="2606975" y="4721613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3472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839B621-5C56-AB3F-82DD-2BE8FFB7C805}"/>
              </a:ext>
            </a:extLst>
          </p:cNvPr>
          <p:cNvSpPr txBox="1"/>
          <p:nvPr/>
        </p:nvSpPr>
        <p:spPr>
          <a:xfrm>
            <a:off x="3851181" y="4725227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- 20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93BFAEE-B19E-786B-6127-2A24C4E7DCC9}"/>
              </a:ext>
            </a:extLst>
          </p:cNvPr>
          <p:cNvSpPr txBox="1"/>
          <p:nvPr/>
        </p:nvSpPr>
        <p:spPr>
          <a:xfrm>
            <a:off x="4770074" y="4706253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= </a:t>
            </a:r>
            <a:r>
              <a:rPr lang="fr-FR" sz="4400" dirty="0">
                <a:solidFill>
                  <a:srgbClr val="FF0000"/>
                </a:solidFill>
              </a:rPr>
              <a:t>3452</a:t>
            </a:r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3E0A81C6-337A-D0BE-1E80-94FE375D8714}"/>
              </a:ext>
            </a:extLst>
          </p:cNvPr>
          <p:cNvSpPr/>
          <p:nvPr/>
        </p:nvSpPr>
        <p:spPr>
          <a:xfrm>
            <a:off x="3188993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60E85FC-8AD4-F647-A336-6D31E8A9EC1C}"/>
              </a:ext>
            </a:extLst>
          </p:cNvPr>
          <p:cNvSpPr/>
          <p:nvPr/>
        </p:nvSpPr>
        <p:spPr>
          <a:xfrm>
            <a:off x="6405853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638DAB5-AAD9-9746-42CD-53FD34FA85BB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E268DCD-816C-1773-5A16-114A5687FEBC}"/>
              </a:ext>
            </a:extLst>
          </p:cNvPr>
          <p:cNvSpPr/>
          <p:nvPr/>
        </p:nvSpPr>
        <p:spPr>
          <a:xfrm>
            <a:off x="6575478" y="342900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40EE674-E35A-E374-4841-C5DE7FBF63FF}"/>
              </a:ext>
            </a:extLst>
          </p:cNvPr>
          <p:cNvSpPr/>
          <p:nvPr/>
        </p:nvSpPr>
        <p:spPr>
          <a:xfrm>
            <a:off x="6543981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06D51CD-1794-8585-3377-B05572BF5E8E}"/>
              </a:ext>
            </a:extLst>
          </p:cNvPr>
          <p:cNvSpPr/>
          <p:nvPr/>
        </p:nvSpPr>
        <p:spPr>
          <a:xfrm>
            <a:off x="6685477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0DA5D6F-8531-A675-469F-465D46D1DE59}"/>
              </a:ext>
            </a:extLst>
          </p:cNvPr>
          <p:cNvSpPr/>
          <p:nvPr/>
        </p:nvSpPr>
        <p:spPr>
          <a:xfrm>
            <a:off x="6579981" y="359167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AB34A980-16D3-C6F0-9F00-0B5C12E84BEF}"/>
              </a:ext>
            </a:extLst>
          </p:cNvPr>
          <p:cNvSpPr/>
          <p:nvPr/>
        </p:nvSpPr>
        <p:spPr>
          <a:xfrm>
            <a:off x="1959181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174E6019-B7D7-4902-DEC9-3595B05DD29B}"/>
              </a:ext>
            </a:extLst>
          </p:cNvPr>
          <p:cNvSpPr/>
          <p:nvPr/>
        </p:nvSpPr>
        <p:spPr>
          <a:xfrm>
            <a:off x="2443307" y="298049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4FF45BD-FA76-5F46-F4DF-7136481571DB}"/>
              </a:ext>
            </a:extLst>
          </p:cNvPr>
          <p:cNvSpPr/>
          <p:nvPr/>
        </p:nvSpPr>
        <p:spPr>
          <a:xfrm>
            <a:off x="4474406" y="326014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72D64EC-72F8-FAB0-6A79-FC733ACFC9F4}"/>
              </a:ext>
            </a:extLst>
          </p:cNvPr>
          <p:cNvSpPr/>
          <p:nvPr/>
        </p:nvSpPr>
        <p:spPr>
          <a:xfrm>
            <a:off x="537895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7D9231A-51E0-82A4-F4BB-F5877D871F98}"/>
              </a:ext>
            </a:extLst>
          </p:cNvPr>
          <p:cNvSpPr/>
          <p:nvPr/>
        </p:nvSpPr>
        <p:spPr>
          <a:xfrm>
            <a:off x="5378952" y="326014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5E35696-B7C7-37EA-40F5-96B55408133C}"/>
              </a:ext>
            </a:extLst>
          </p:cNvPr>
          <p:cNvSpPr/>
          <p:nvPr/>
        </p:nvSpPr>
        <p:spPr>
          <a:xfrm>
            <a:off x="6826973" y="235614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1E47DC1-5863-C746-3C17-560CDA4D36A1}"/>
              </a:ext>
            </a:extLst>
          </p:cNvPr>
          <p:cNvSpPr/>
          <p:nvPr/>
        </p:nvSpPr>
        <p:spPr>
          <a:xfrm>
            <a:off x="6968469" y="235614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87CB0E4-DF8E-9BB1-893B-584A7038FEE2}"/>
              </a:ext>
            </a:extLst>
          </p:cNvPr>
          <p:cNvSpPr/>
          <p:nvPr/>
        </p:nvSpPr>
        <p:spPr>
          <a:xfrm>
            <a:off x="7224251" y="236090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3529EE4-8ECA-920C-499C-FA17EC7E1A2F}"/>
              </a:ext>
            </a:extLst>
          </p:cNvPr>
          <p:cNvSpPr/>
          <p:nvPr/>
        </p:nvSpPr>
        <p:spPr>
          <a:xfrm>
            <a:off x="7365747" y="236090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882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36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D4F92-736D-0C1E-4F4B-CDD257A7D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838E1C-162A-3B7A-CF5D-057C6C713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1B73FBF-9FE0-995A-4E0A-977EFDA9B0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0332F7F-E99A-D494-C695-FF2DF2BB4F4D}"/>
              </a:ext>
            </a:extLst>
          </p:cNvPr>
          <p:cNvSpPr txBox="1"/>
          <p:nvPr/>
        </p:nvSpPr>
        <p:spPr>
          <a:xfrm>
            <a:off x="2663111" y="1564483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456 + 50 =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0F8F91B-2FD7-A8ED-8485-8858A33A809E}"/>
              </a:ext>
            </a:extLst>
          </p:cNvPr>
          <p:cNvGrpSpPr/>
          <p:nvPr/>
        </p:nvGrpSpPr>
        <p:grpSpPr>
          <a:xfrm>
            <a:off x="3033635" y="2980970"/>
            <a:ext cx="2996901" cy="1437416"/>
            <a:chOff x="4529348" y="5039317"/>
            <a:chExt cx="1973375" cy="94649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51F0640-02F0-6BB5-84C9-E278C3375B5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340DF95-2141-077B-A35C-AB0C80B14BD5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8C89458-ED30-B534-2197-D3A55015027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951B27-137D-38DE-8528-65DB2DEF203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849372C-6EE4-53EE-1674-93FBF184F85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9D16C4B-92C6-594D-6931-CF6C81D5A5F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B48EDC4-B420-564A-C720-37DA8100F59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D7A96B-5E32-482C-1A20-EF6C27EB15C6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5727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552B1-6309-5655-2248-D2A5C5380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CE40D1-9CB7-5760-BBB1-520922870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7EB04B-9A64-16AB-F328-54E46E20EC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CF385EB-63F6-137A-576F-7A873A2B0838}"/>
              </a:ext>
            </a:extLst>
          </p:cNvPr>
          <p:cNvSpPr txBox="1"/>
          <p:nvPr/>
        </p:nvSpPr>
        <p:spPr>
          <a:xfrm>
            <a:off x="2552873" y="162899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456 + 50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E60F547-BDE0-B21B-17F9-46D72A32405E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AD98671-AF97-D9C7-E5F5-4D8FB26611B8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5C40300-22FC-74AB-0F11-37008925A63D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B254AC9-BD06-2559-4EBD-281B963D34DD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8BC2181-583F-C224-1FB0-2ED7CC829DF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AD55A31-D0C3-73D0-440C-F19AE25D0736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EB6F0F6-AF76-916A-51F5-65EA3CCC45DA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0914033-4904-EC8F-E043-FFA8ED3438A9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456C5F2-364A-0C7B-9F53-8961CDAD848F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3A3013FF-6F53-2884-48AD-045D5C4E1327}"/>
              </a:ext>
            </a:extLst>
          </p:cNvPr>
          <p:cNvSpPr txBox="1"/>
          <p:nvPr/>
        </p:nvSpPr>
        <p:spPr>
          <a:xfrm>
            <a:off x="4568032" y="4094786"/>
            <a:ext cx="948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+5 </a:t>
            </a:r>
          </a:p>
        </p:txBody>
      </p:sp>
    </p:spTree>
    <p:extLst>
      <p:ext uri="{BB962C8B-B14F-4D97-AF65-F5344CB8AC3E}">
        <p14:creationId xmlns:p14="http://schemas.microsoft.com/office/powerpoint/2010/main" val="121119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1CF5E-8957-0FCB-737A-80F4ED8CE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D03EB5-BCAF-EE56-381E-C9416709D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430306-3C3A-E421-D041-7921B44D6A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B8B0A46-4A50-EBC6-CB1C-F7F5519117E4}"/>
              </a:ext>
            </a:extLst>
          </p:cNvPr>
          <p:cNvSpPr txBox="1"/>
          <p:nvPr/>
        </p:nvSpPr>
        <p:spPr>
          <a:xfrm>
            <a:off x="2649463" y="149396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456 + 50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D57E3F72-6EA4-F348-95A9-8E3AB80A5A03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8EF4D88-879D-BB28-972C-62FF60050AAA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754585C-B9FA-968A-231B-848C5BDD6315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F9A63F7-F41F-0E6D-E7EA-5F46DCFDEA4B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36389D-CC69-3840-49EE-238DB9933BB0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F3141E8-FDA2-A4C8-80CF-09C47F949215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1408767-88A6-D598-1378-D2953551225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1B8489-960B-0DB7-0AAD-430B570FD03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A5BD5E5-7376-FF20-2B04-8162F3C85EE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4405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60875-39ED-0650-31C4-A41766A29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7BC767-6495-4C82-9CC9-84D69970E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7217A8-6311-92FA-375A-8E7008583C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4D247E8-24BF-F324-3350-074E99141B4F}"/>
              </a:ext>
            </a:extLst>
          </p:cNvPr>
          <p:cNvSpPr txBox="1"/>
          <p:nvPr/>
        </p:nvSpPr>
        <p:spPr>
          <a:xfrm>
            <a:off x="2649463" y="149396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456 + 50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B573364-E2C1-188D-A023-496EA54CA038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A690186-9CDF-C19D-6D6F-AE8D7C32D19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551201F-560F-77EB-89CD-78FD34FC6BAB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3CA7A63-5D45-091A-D750-EC0AE04052B3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215A351-2885-33D4-B2A4-B7CFAE044050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1A43CF8-2365-EEE3-1AB3-936437979910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E125F96-08E4-07A1-3D94-C048BAF959C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A446F3B-71BB-7C5C-BE06-2DE2BDC57116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8B4ADBF-F434-685F-7CFE-9CA04536B5C5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7D2ACB8-E8A0-E32E-8AE5-33C9CAC3050D}"/>
              </a:ext>
            </a:extLst>
          </p:cNvPr>
          <p:cNvSpPr txBox="1"/>
          <p:nvPr/>
        </p:nvSpPr>
        <p:spPr>
          <a:xfrm>
            <a:off x="5135834" y="1493967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506</a:t>
            </a:r>
          </a:p>
        </p:txBody>
      </p:sp>
    </p:spTree>
    <p:extLst>
      <p:ext uri="{BB962C8B-B14F-4D97-AF65-F5344CB8AC3E}">
        <p14:creationId xmlns:p14="http://schemas.microsoft.com/office/powerpoint/2010/main" val="428555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BD38C-E5A6-5075-E7D7-46EF1657E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66F0A7-06DE-6343-2C13-98230378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E23B85-E381-939E-6649-5024F554AB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93B246D-E2C0-DDC1-FD4C-28FD81C98DF2}"/>
              </a:ext>
            </a:extLst>
          </p:cNvPr>
          <p:cNvSpPr txBox="1"/>
          <p:nvPr/>
        </p:nvSpPr>
        <p:spPr>
          <a:xfrm>
            <a:off x="2649463" y="149396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328 - 40 =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0E67BA01-7F83-9F8F-AC81-3814A1965F5F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2E85D4D-E706-A423-975C-69AC052B7D4B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AC9FB64-3CC7-CF26-7B9E-82CE3DDF8078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8409509-4BCD-582C-44E6-226221E6535A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559CB7B-696C-D7F7-BEA0-2D87CB3FA6EF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9F1EB48-2D9E-BDAC-F646-00C301A8854E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5ADD46B-C105-793E-8859-1683406B997C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F7572F8-E70D-B7DD-D2E2-708156AC0F16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9A9CE65-C4DF-8506-0D83-F5AC3A27295C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0519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58297-6A9C-465F-A8DE-80CEC574A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FF7D59-8896-C875-20C2-68A997CAB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9E137-05FA-7BAA-22B4-301231EF90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2B17424-5DED-5E8D-FA56-1C6C60E9EDD4}"/>
              </a:ext>
            </a:extLst>
          </p:cNvPr>
          <p:cNvSpPr txBox="1"/>
          <p:nvPr/>
        </p:nvSpPr>
        <p:spPr>
          <a:xfrm>
            <a:off x="2649463" y="149396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328 - 40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3396296-8BCE-70F9-CBFF-DD0E08E25272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DA1AC32-010F-B56F-09A0-843E5CCE7ED4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E02CA53-71A2-A4BF-1001-0BCB922C54A6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C29F8D2-EDFA-0C0E-7B98-CB31FC4AFD4B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349F056-9F69-0913-F21F-516CA6558C76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A2276C-D567-EDFE-C901-D1B79B15934F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413BCD5-2C3D-409B-1073-5AED8C1FDBF4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CB0EE3D-FB4A-EBAB-6EE8-B9F4A9C7F843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7DB8700-5490-C8B3-917C-BB11F4A6934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0B7E573C-7D13-1B4A-3A88-0867321E8520}"/>
              </a:ext>
            </a:extLst>
          </p:cNvPr>
          <p:cNvSpPr txBox="1"/>
          <p:nvPr/>
        </p:nvSpPr>
        <p:spPr>
          <a:xfrm>
            <a:off x="4666852" y="4102692"/>
            <a:ext cx="948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-4 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B27E5B5-9742-A579-5E40-BF05293CCE8D}"/>
              </a:ext>
            </a:extLst>
          </p:cNvPr>
          <p:cNvSpPr/>
          <p:nvPr/>
        </p:nvSpPr>
        <p:spPr>
          <a:xfrm>
            <a:off x="3962400" y="3794760"/>
            <a:ext cx="1181100" cy="40386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420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Quel est le nombre représenté ?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25D52E9-6E5D-C508-4FA0-58DEE3FBC1D8}"/>
              </a:ext>
            </a:extLst>
          </p:cNvPr>
          <p:cNvSpPr txBox="1"/>
          <p:nvPr/>
        </p:nvSpPr>
        <p:spPr>
          <a:xfrm>
            <a:off x="588736" y="1018873"/>
            <a:ext cx="47065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Ajoute 10 à ce nombre.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84B4C7-BFE9-96DB-5E6B-6763527D7FAF}"/>
              </a:ext>
            </a:extLst>
          </p:cNvPr>
          <p:cNvSpPr/>
          <p:nvPr/>
        </p:nvSpPr>
        <p:spPr>
          <a:xfrm>
            <a:off x="540382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9DBA02-F8B3-C4F2-CAFD-6D3F533BB626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1C27AC2-B0E4-1D84-F747-DDB31F93D1BA}"/>
              </a:ext>
            </a:extLst>
          </p:cNvPr>
          <p:cNvSpPr/>
          <p:nvPr/>
        </p:nvSpPr>
        <p:spPr>
          <a:xfrm>
            <a:off x="5824943" y="25634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F84E45-7F9E-1B91-3F3B-0071BD5AF757}"/>
              </a:ext>
            </a:extLst>
          </p:cNvPr>
          <p:cNvSpPr/>
          <p:nvPr/>
        </p:nvSpPr>
        <p:spPr>
          <a:xfrm>
            <a:off x="5541951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2BAA7C9-122C-7AF9-23C5-3714454011A1}"/>
              </a:ext>
            </a:extLst>
          </p:cNvPr>
          <p:cNvSpPr/>
          <p:nvPr/>
        </p:nvSpPr>
        <p:spPr>
          <a:xfrm>
            <a:off x="5683447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11D4B2-8E10-7006-2C1C-8674D61CAF89}"/>
              </a:ext>
            </a:extLst>
          </p:cNvPr>
          <p:cNvSpPr/>
          <p:nvPr/>
        </p:nvSpPr>
        <p:spPr>
          <a:xfrm>
            <a:off x="5824943" y="27158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45788B5-0539-603B-14BF-D025FB60A29C}"/>
              </a:ext>
            </a:extLst>
          </p:cNvPr>
          <p:cNvSpPr/>
          <p:nvPr/>
        </p:nvSpPr>
        <p:spPr>
          <a:xfrm>
            <a:off x="5824943" y="286353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6FCD62E-6E16-B003-4E6A-93950DB19CAB}"/>
              </a:ext>
            </a:extLst>
          </p:cNvPr>
          <p:cNvSpPr/>
          <p:nvPr/>
        </p:nvSpPr>
        <p:spPr>
          <a:xfrm>
            <a:off x="353140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B048A8-C8F9-D2BE-910D-F16CA3EF4357}"/>
              </a:ext>
            </a:extLst>
          </p:cNvPr>
          <p:cNvSpPr/>
          <p:nvPr/>
        </p:nvSpPr>
        <p:spPr>
          <a:xfrm>
            <a:off x="2588398" y="23343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CE231D1-8119-EA1D-E4E3-67A619B3B8F1}"/>
              </a:ext>
            </a:extLst>
          </p:cNvPr>
          <p:cNvSpPr/>
          <p:nvPr/>
        </p:nvSpPr>
        <p:spPr>
          <a:xfrm>
            <a:off x="4054533" y="32778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82D0FAF-C414-E774-8780-6CB568DE9ED2}"/>
              </a:ext>
            </a:extLst>
          </p:cNvPr>
          <p:cNvSpPr/>
          <p:nvPr/>
        </p:nvSpPr>
        <p:spPr>
          <a:xfrm>
            <a:off x="3111529" y="32739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7E9DE3D-E438-A39D-5889-8266913C0E0D}"/>
              </a:ext>
            </a:extLst>
          </p:cNvPr>
          <p:cNvSpPr/>
          <p:nvPr/>
        </p:nvSpPr>
        <p:spPr>
          <a:xfrm>
            <a:off x="5966439" y="25634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462C144-DFCB-2E30-E924-62B2BF390DFD}"/>
              </a:ext>
            </a:extLst>
          </p:cNvPr>
          <p:cNvSpPr/>
          <p:nvPr/>
        </p:nvSpPr>
        <p:spPr>
          <a:xfrm>
            <a:off x="5966439" y="27158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041E88C-6357-4C7D-2955-EEB1474907FD}"/>
              </a:ext>
            </a:extLst>
          </p:cNvPr>
          <p:cNvSpPr/>
          <p:nvPr/>
        </p:nvSpPr>
        <p:spPr>
          <a:xfrm>
            <a:off x="5966439" y="286353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255219A-5BA8-EE38-F824-1A35A6809AEC}"/>
              </a:ext>
            </a:extLst>
          </p:cNvPr>
          <p:cNvSpPr/>
          <p:nvPr/>
        </p:nvSpPr>
        <p:spPr>
          <a:xfrm>
            <a:off x="6107935" y="25634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4E31457-71C3-2921-0A28-CC11581ED132}"/>
              </a:ext>
            </a:extLst>
          </p:cNvPr>
          <p:cNvSpPr/>
          <p:nvPr/>
        </p:nvSpPr>
        <p:spPr>
          <a:xfrm>
            <a:off x="6107935" y="27158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C8444FA-F0A7-5D0D-B441-9787C35D30EB}"/>
              </a:ext>
            </a:extLst>
          </p:cNvPr>
          <p:cNvSpPr/>
          <p:nvPr/>
        </p:nvSpPr>
        <p:spPr>
          <a:xfrm>
            <a:off x="6107935" y="286353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622F4-6708-6A2E-2F36-53147F67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D69173-424F-4244-8FDF-48250DEED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35F2F3-938B-F7E3-000E-1F5C7EF392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F4E392-8D3A-E659-F792-15BB7C06FFBC}"/>
              </a:ext>
            </a:extLst>
          </p:cNvPr>
          <p:cNvSpPr txBox="1"/>
          <p:nvPr/>
        </p:nvSpPr>
        <p:spPr>
          <a:xfrm>
            <a:off x="2649463" y="149396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328 - 40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811BE5E0-81B0-B35E-33C6-725FEBF6DD93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CA242B5-DC6C-495E-D421-B29A51E7EAA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E316E4E-E0A4-213A-63AA-69D87D92D117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546EA65-E48C-E744-D525-CE6D1F9044A6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D488FF9-DB95-0EC8-4AAB-D4E3EAB6DE0E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2488E8-6CD7-9DA9-B429-951FDC74122C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62C1635-2316-0B56-9EBB-05906F12816A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4EE230D-EC77-29C0-B627-6119A0EDDE24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F5201F2-C1C3-2EDD-19AF-85B6E748D2E5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4BE0F2A3-4644-A58D-5F97-156A6A472571}"/>
              </a:ext>
            </a:extLst>
          </p:cNvPr>
          <p:cNvSpPr txBox="1"/>
          <p:nvPr/>
        </p:nvSpPr>
        <p:spPr>
          <a:xfrm>
            <a:off x="5135834" y="1493967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288</a:t>
            </a:r>
          </a:p>
        </p:txBody>
      </p:sp>
    </p:spTree>
    <p:extLst>
      <p:ext uri="{BB962C8B-B14F-4D97-AF65-F5344CB8AC3E}">
        <p14:creationId xmlns:p14="http://schemas.microsoft.com/office/powerpoint/2010/main" val="234971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7643E1B-DA76-D184-7B2E-D63FA6DAF0F4}"/>
              </a:ext>
            </a:extLst>
          </p:cNvPr>
          <p:cNvSpPr txBox="1"/>
          <p:nvPr/>
        </p:nvSpPr>
        <p:spPr>
          <a:xfrm>
            <a:off x="2847583" y="464102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539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C0788DC-E79D-2461-2656-C82A81767AAA}"/>
              </a:ext>
            </a:extLst>
          </p:cNvPr>
          <p:cNvSpPr txBox="1"/>
          <p:nvPr/>
        </p:nvSpPr>
        <p:spPr>
          <a:xfrm>
            <a:off x="3832604" y="4644962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+10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CE0D09C-447A-18CB-BA96-C87BD572E861}"/>
              </a:ext>
            </a:extLst>
          </p:cNvPr>
          <p:cNvSpPr txBox="1"/>
          <p:nvPr/>
        </p:nvSpPr>
        <p:spPr>
          <a:xfrm>
            <a:off x="4751497" y="4625988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= </a:t>
            </a:r>
            <a:r>
              <a:rPr lang="fr-FR" sz="4400" dirty="0">
                <a:solidFill>
                  <a:srgbClr val="FF0000"/>
                </a:solidFill>
              </a:rPr>
              <a:t>549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AB474B-81C7-EB19-8890-C1FE92440882}"/>
              </a:ext>
            </a:extLst>
          </p:cNvPr>
          <p:cNvSpPr/>
          <p:nvPr/>
        </p:nvSpPr>
        <p:spPr>
          <a:xfrm>
            <a:off x="540382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6783015-6C10-6ECC-5348-C434CE65445C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2C38253-2F52-2925-D2EE-BC7A8C30A102}"/>
              </a:ext>
            </a:extLst>
          </p:cNvPr>
          <p:cNvSpPr/>
          <p:nvPr/>
        </p:nvSpPr>
        <p:spPr>
          <a:xfrm>
            <a:off x="5824943" y="25634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AEC5CD1-6750-3EC5-B966-2B7323D7D2E0}"/>
              </a:ext>
            </a:extLst>
          </p:cNvPr>
          <p:cNvSpPr/>
          <p:nvPr/>
        </p:nvSpPr>
        <p:spPr>
          <a:xfrm>
            <a:off x="5541951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B2FF205-4A68-40AA-43CC-A68AA6708F62}"/>
              </a:ext>
            </a:extLst>
          </p:cNvPr>
          <p:cNvSpPr/>
          <p:nvPr/>
        </p:nvSpPr>
        <p:spPr>
          <a:xfrm>
            <a:off x="5683447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DA9546-DFA4-359F-4BC9-6DD5FCBE94C8}"/>
              </a:ext>
            </a:extLst>
          </p:cNvPr>
          <p:cNvSpPr/>
          <p:nvPr/>
        </p:nvSpPr>
        <p:spPr>
          <a:xfrm>
            <a:off x="5824943" y="27158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8E0045-4C52-4DCE-252C-CB6A0EDDFA3C}"/>
              </a:ext>
            </a:extLst>
          </p:cNvPr>
          <p:cNvSpPr/>
          <p:nvPr/>
        </p:nvSpPr>
        <p:spPr>
          <a:xfrm>
            <a:off x="5824943" y="286353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FC29C20-4922-280C-A5BE-CA85042D2671}"/>
              </a:ext>
            </a:extLst>
          </p:cNvPr>
          <p:cNvSpPr/>
          <p:nvPr/>
        </p:nvSpPr>
        <p:spPr>
          <a:xfrm>
            <a:off x="353140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09EBE3E-F3B7-EA7C-E354-85C5D71A3309}"/>
              </a:ext>
            </a:extLst>
          </p:cNvPr>
          <p:cNvSpPr/>
          <p:nvPr/>
        </p:nvSpPr>
        <p:spPr>
          <a:xfrm>
            <a:off x="2588398" y="23343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81918A2-75EF-EE29-784D-9731DBF66354}"/>
              </a:ext>
            </a:extLst>
          </p:cNvPr>
          <p:cNvSpPr/>
          <p:nvPr/>
        </p:nvSpPr>
        <p:spPr>
          <a:xfrm>
            <a:off x="4054533" y="32778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E8E92F1-B032-78CB-5F72-9F22925C7C95}"/>
              </a:ext>
            </a:extLst>
          </p:cNvPr>
          <p:cNvSpPr/>
          <p:nvPr/>
        </p:nvSpPr>
        <p:spPr>
          <a:xfrm>
            <a:off x="3111529" y="32739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9802FF0-9A56-5BCF-6978-9FD08729047D}"/>
              </a:ext>
            </a:extLst>
          </p:cNvPr>
          <p:cNvSpPr/>
          <p:nvPr/>
        </p:nvSpPr>
        <p:spPr>
          <a:xfrm>
            <a:off x="5966439" y="25634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F3184A3-BB90-6320-6C5D-DDF554A2DED3}"/>
              </a:ext>
            </a:extLst>
          </p:cNvPr>
          <p:cNvSpPr/>
          <p:nvPr/>
        </p:nvSpPr>
        <p:spPr>
          <a:xfrm>
            <a:off x="5966439" y="27158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2D035D4-3DCA-8FC6-066B-661FA80BB7CB}"/>
              </a:ext>
            </a:extLst>
          </p:cNvPr>
          <p:cNvSpPr/>
          <p:nvPr/>
        </p:nvSpPr>
        <p:spPr>
          <a:xfrm>
            <a:off x="5966439" y="286353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1F64350-8156-FA3A-5112-D33E74E64028}"/>
              </a:ext>
            </a:extLst>
          </p:cNvPr>
          <p:cNvSpPr/>
          <p:nvPr/>
        </p:nvSpPr>
        <p:spPr>
          <a:xfrm>
            <a:off x="6107935" y="25634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1DE0544-76E5-598A-D817-F5487C334A5B}"/>
              </a:ext>
            </a:extLst>
          </p:cNvPr>
          <p:cNvSpPr/>
          <p:nvPr/>
        </p:nvSpPr>
        <p:spPr>
          <a:xfrm>
            <a:off x="6107935" y="27158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91DD10-3FE1-2858-68FB-6780F811301C}"/>
              </a:ext>
            </a:extLst>
          </p:cNvPr>
          <p:cNvSpPr/>
          <p:nvPr/>
        </p:nvSpPr>
        <p:spPr>
          <a:xfrm>
            <a:off x="6107935" y="286353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00BAF13-7091-226E-4DBE-EE028A5270BF}"/>
              </a:ext>
            </a:extLst>
          </p:cNvPr>
          <p:cNvSpPr/>
          <p:nvPr/>
        </p:nvSpPr>
        <p:spPr>
          <a:xfrm>
            <a:off x="5412606" y="326240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214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D8848-BDAB-459D-0F9A-E9EE761CD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9C212A-1971-B58A-2D9C-824033349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Quel est le nombre représenté ?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F3416BA-73CB-4C1B-8F54-7F8ADDD949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9F3824E-EE9C-FDC6-EE8F-49BAB39C53BE}"/>
              </a:ext>
            </a:extLst>
          </p:cNvPr>
          <p:cNvSpPr txBox="1"/>
          <p:nvPr/>
        </p:nvSpPr>
        <p:spPr>
          <a:xfrm>
            <a:off x="588736" y="1018873"/>
            <a:ext cx="47065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Ajoute 30 à ce nombre.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B5B3B6-B043-1E37-E942-59AED0FB9825}"/>
              </a:ext>
            </a:extLst>
          </p:cNvPr>
          <p:cNvSpPr/>
          <p:nvPr/>
        </p:nvSpPr>
        <p:spPr>
          <a:xfrm>
            <a:off x="540382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B831EF-5C3F-DB20-FB87-60BD173CBE4C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1EF0721-7D3F-B4ED-977B-231522C813C0}"/>
              </a:ext>
            </a:extLst>
          </p:cNvPr>
          <p:cNvSpPr/>
          <p:nvPr/>
        </p:nvSpPr>
        <p:spPr>
          <a:xfrm>
            <a:off x="5541951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485E97-CD71-080F-539C-DEF9D141C5D5}"/>
              </a:ext>
            </a:extLst>
          </p:cNvPr>
          <p:cNvSpPr/>
          <p:nvPr/>
        </p:nvSpPr>
        <p:spPr>
          <a:xfrm>
            <a:off x="5683447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1269402-2DF3-A147-357B-B5EFA3385DCE}"/>
              </a:ext>
            </a:extLst>
          </p:cNvPr>
          <p:cNvSpPr/>
          <p:nvPr/>
        </p:nvSpPr>
        <p:spPr>
          <a:xfrm>
            <a:off x="353140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BFC683C-959B-AF3A-3E70-554701DD25E4}"/>
              </a:ext>
            </a:extLst>
          </p:cNvPr>
          <p:cNvSpPr/>
          <p:nvPr/>
        </p:nvSpPr>
        <p:spPr>
          <a:xfrm>
            <a:off x="2588398" y="23343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92F4CFD-9478-DED6-5AC7-3A53F4060C1A}"/>
              </a:ext>
            </a:extLst>
          </p:cNvPr>
          <p:cNvSpPr/>
          <p:nvPr/>
        </p:nvSpPr>
        <p:spPr>
          <a:xfrm>
            <a:off x="6107935" y="27158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0E88D07-BA93-8135-6267-1FA0C0A27472}"/>
              </a:ext>
            </a:extLst>
          </p:cNvPr>
          <p:cNvSpPr/>
          <p:nvPr/>
        </p:nvSpPr>
        <p:spPr>
          <a:xfrm>
            <a:off x="6107935" y="286353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E8F650-B0D1-8CD5-FAE0-A87ADAC3D63E}"/>
              </a:ext>
            </a:extLst>
          </p:cNvPr>
          <p:cNvSpPr/>
          <p:nvPr/>
        </p:nvSpPr>
        <p:spPr>
          <a:xfrm>
            <a:off x="582494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8012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9CA2B-C4E9-2575-4B61-02DC602AD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AD349F-364F-90CF-8AC6-83F9B0B9C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088C9E-6F35-3597-C7CF-D2169FED4E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587DAB7-35FE-FF8B-35B7-247A7182EB38}"/>
              </a:ext>
            </a:extLst>
          </p:cNvPr>
          <p:cNvSpPr txBox="1"/>
          <p:nvPr/>
        </p:nvSpPr>
        <p:spPr>
          <a:xfrm>
            <a:off x="2847583" y="464102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342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3BE4C50-C41C-8CE5-802C-E71CC29F374A}"/>
              </a:ext>
            </a:extLst>
          </p:cNvPr>
          <p:cNvSpPr txBox="1"/>
          <p:nvPr/>
        </p:nvSpPr>
        <p:spPr>
          <a:xfrm>
            <a:off x="3832604" y="4644962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+ 30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7787BF-049D-E39D-8889-F72689323D11}"/>
              </a:ext>
            </a:extLst>
          </p:cNvPr>
          <p:cNvSpPr txBox="1"/>
          <p:nvPr/>
        </p:nvSpPr>
        <p:spPr>
          <a:xfrm>
            <a:off x="4751497" y="4625988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= </a:t>
            </a:r>
            <a:r>
              <a:rPr lang="fr-FR" sz="4400" dirty="0">
                <a:solidFill>
                  <a:srgbClr val="FF0000"/>
                </a:solidFill>
              </a:rPr>
              <a:t>372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889B16-B242-D9D1-2B93-3AF514C714E6}"/>
              </a:ext>
            </a:extLst>
          </p:cNvPr>
          <p:cNvSpPr/>
          <p:nvPr/>
        </p:nvSpPr>
        <p:spPr>
          <a:xfrm>
            <a:off x="540382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9BDA6C-E047-983F-03F7-6016FA2FA1ED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6147A8-6B22-6944-8AFD-2E713CA614E1}"/>
              </a:ext>
            </a:extLst>
          </p:cNvPr>
          <p:cNvSpPr/>
          <p:nvPr/>
        </p:nvSpPr>
        <p:spPr>
          <a:xfrm>
            <a:off x="5541951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20EC0D-CC06-107E-71DF-843A2B66076B}"/>
              </a:ext>
            </a:extLst>
          </p:cNvPr>
          <p:cNvSpPr/>
          <p:nvPr/>
        </p:nvSpPr>
        <p:spPr>
          <a:xfrm>
            <a:off x="5683447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6730FD-3778-A36A-8207-A11D047F0042}"/>
              </a:ext>
            </a:extLst>
          </p:cNvPr>
          <p:cNvSpPr/>
          <p:nvPr/>
        </p:nvSpPr>
        <p:spPr>
          <a:xfrm>
            <a:off x="353140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BD5AAC-5390-D8F0-BAF2-EA6B79F2184C}"/>
              </a:ext>
            </a:extLst>
          </p:cNvPr>
          <p:cNvSpPr/>
          <p:nvPr/>
        </p:nvSpPr>
        <p:spPr>
          <a:xfrm>
            <a:off x="2588398" y="23343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303796-AC3F-73F6-A377-D5D5CEAC950E}"/>
              </a:ext>
            </a:extLst>
          </p:cNvPr>
          <p:cNvSpPr/>
          <p:nvPr/>
        </p:nvSpPr>
        <p:spPr>
          <a:xfrm>
            <a:off x="6107935" y="271584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FF8EB9-9C89-ECBA-0438-4C98EE2CC80F}"/>
              </a:ext>
            </a:extLst>
          </p:cNvPr>
          <p:cNvSpPr/>
          <p:nvPr/>
        </p:nvSpPr>
        <p:spPr>
          <a:xfrm>
            <a:off x="6107935" y="286353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9B3EA27-627E-9F21-9706-3B600794237B}"/>
              </a:ext>
            </a:extLst>
          </p:cNvPr>
          <p:cNvSpPr/>
          <p:nvPr/>
        </p:nvSpPr>
        <p:spPr>
          <a:xfrm>
            <a:off x="582494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1021C98-0059-403B-A1C3-A2AC4F45F13F}"/>
              </a:ext>
            </a:extLst>
          </p:cNvPr>
          <p:cNvSpPr/>
          <p:nvPr/>
        </p:nvSpPr>
        <p:spPr>
          <a:xfrm>
            <a:off x="5401702" y="3292915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528877C-A1AB-F28F-A50D-2F62062A1374}"/>
              </a:ext>
            </a:extLst>
          </p:cNvPr>
          <p:cNvSpPr/>
          <p:nvPr/>
        </p:nvSpPr>
        <p:spPr>
          <a:xfrm>
            <a:off x="5577951" y="3292915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E88EA1-EBB1-D202-85D4-3D58AE84AAB1}"/>
              </a:ext>
            </a:extLst>
          </p:cNvPr>
          <p:cNvSpPr/>
          <p:nvPr/>
        </p:nvSpPr>
        <p:spPr>
          <a:xfrm>
            <a:off x="5747534" y="3292915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899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D8D28-E953-A428-30C5-EE03820C1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1A80BC-AD26-ED73-8039-FDDFC6943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Quel est le nombre représenté ?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9B51B55-A458-0E06-B2DD-2012046BBE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232F293-B012-65B2-3998-99A16F26DCE0}"/>
              </a:ext>
            </a:extLst>
          </p:cNvPr>
          <p:cNvSpPr txBox="1"/>
          <p:nvPr/>
        </p:nvSpPr>
        <p:spPr>
          <a:xfrm>
            <a:off x="588736" y="1018873"/>
            <a:ext cx="47065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Soustrais 20 à ce nombre.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84961D-D4BE-C3F4-5246-3D917C8AF923}"/>
              </a:ext>
            </a:extLst>
          </p:cNvPr>
          <p:cNvSpPr/>
          <p:nvPr/>
        </p:nvSpPr>
        <p:spPr>
          <a:xfrm>
            <a:off x="4499861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50AF577-7AD1-FB65-BBF8-C11E3F9E23D7}"/>
              </a:ext>
            </a:extLst>
          </p:cNvPr>
          <p:cNvSpPr/>
          <p:nvPr/>
        </p:nvSpPr>
        <p:spPr>
          <a:xfrm>
            <a:off x="3531402" y="327980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3CD397-1029-E3F3-44B7-49E417C1426E}"/>
              </a:ext>
            </a:extLst>
          </p:cNvPr>
          <p:cNvSpPr/>
          <p:nvPr/>
        </p:nvSpPr>
        <p:spPr>
          <a:xfrm>
            <a:off x="4637989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57BC037-E633-5D4D-BFEB-4E1DC866A95E}"/>
              </a:ext>
            </a:extLst>
          </p:cNvPr>
          <p:cNvSpPr/>
          <p:nvPr/>
        </p:nvSpPr>
        <p:spPr>
          <a:xfrm>
            <a:off x="4779485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5D49A32-A1B9-3A9B-C012-4F5AEF9916EC}"/>
              </a:ext>
            </a:extLst>
          </p:cNvPr>
          <p:cNvSpPr/>
          <p:nvPr/>
        </p:nvSpPr>
        <p:spPr>
          <a:xfrm>
            <a:off x="353140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A6EFE0-1BE1-894A-23FA-F39975173E97}"/>
              </a:ext>
            </a:extLst>
          </p:cNvPr>
          <p:cNvSpPr/>
          <p:nvPr/>
        </p:nvSpPr>
        <p:spPr>
          <a:xfrm>
            <a:off x="2588398" y="23343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C74B9EC-DF36-AE61-9C77-DEF391DBA9D2}"/>
              </a:ext>
            </a:extLst>
          </p:cNvPr>
          <p:cNvSpPr/>
          <p:nvPr/>
        </p:nvSpPr>
        <p:spPr>
          <a:xfrm>
            <a:off x="4673989" y="344214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4EB35BE-EB95-A6AE-9143-52F7E66E5AE8}"/>
              </a:ext>
            </a:extLst>
          </p:cNvPr>
          <p:cNvSpPr/>
          <p:nvPr/>
        </p:nvSpPr>
        <p:spPr>
          <a:xfrm>
            <a:off x="4673989" y="3589834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DB2A45-1FE4-69D4-2252-EA226AD26381}"/>
              </a:ext>
            </a:extLst>
          </p:cNvPr>
          <p:cNvSpPr/>
          <p:nvPr/>
        </p:nvSpPr>
        <p:spPr>
          <a:xfrm>
            <a:off x="4920981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BA0FF4-2AB7-D80F-8E84-385602ADDBC0}"/>
              </a:ext>
            </a:extLst>
          </p:cNvPr>
          <p:cNvSpPr/>
          <p:nvPr/>
        </p:nvSpPr>
        <p:spPr>
          <a:xfrm>
            <a:off x="2588398" y="3264080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73CCF4-80A3-EB3F-D753-59D0DAE9F678}"/>
              </a:ext>
            </a:extLst>
          </p:cNvPr>
          <p:cNvSpPr/>
          <p:nvPr/>
        </p:nvSpPr>
        <p:spPr>
          <a:xfrm>
            <a:off x="5064982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ED4E14-D2AC-1B47-AD74-FA3A3B290482}"/>
              </a:ext>
            </a:extLst>
          </p:cNvPr>
          <p:cNvSpPr/>
          <p:nvPr/>
        </p:nvSpPr>
        <p:spPr>
          <a:xfrm>
            <a:off x="5203110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20B2B2-F9F9-1C84-C79E-9E6BCDA4569B}"/>
              </a:ext>
            </a:extLst>
          </p:cNvPr>
          <p:cNvSpPr/>
          <p:nvPr/>
        </p:nvSpPr>
        <p:spPr>
          <a:xfrm>
            <a:off x="5344606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08C50D-FFC9-99F5-E3E7-C6CC2FF2306E}"/>
              </a:ext>
            </a:extLst>
          </p:cNvPr>
          <p:cNvSpPr/>
          <p:nvPr/>
        </p:nvSpPr>
        <p:spPr>
          <a:xfrm>
            <a:off x="5486102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0878E8-A159-5B18-B7A6-03B72FF7D970}"/>
              </a:ext>
            </a:extLst>
          </p:cNvPr>
          <p:cNvSpPr/>
          <p:nvPr/>
        </p:nvSpPr>
        <p:spPr>
          <a:xfrm>
            <a:off x="4815485" y="344214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AE4EF49-1AA6-164B-4B3B-90FD38AA7B0E}"/>
              </a:ext>
            </a:extLst>
          </p:cNvPr>
          <p:cNvSpPr/>
          <p:nvPr/>
        </p:nvSpPr>
        <p:spPr>
          <a:xfrm>
            <a:off x="4815485" y="3589834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860D79B-12E9-D9A3-698F-8409524C61C7}"/>
              </a:ext>
            </a:extLst>
          </p:cNvPr>
          <p:cNvSpPr/>
          <p:nvPr/>
        </p:nvSpPr>
        <p:spPr>
          <a:xfrm>
            <a:off x="4956981" y="3517834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6828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1C283-30D4-46ED-E7C7-B7366C090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50D81E-DD40-D8C6-7D60-7811C5DA8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DFDF191-85AE-4228-0667-B4D89E3C82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5C9C29C-0C60-129B-773B-88900BF86519}"/>
              </a:ext>
            </a:extLst>
          </p:cNvPr>
          <p:cNvSpPr txBox="1"/>
          <p:nvPr/>
        </p:nvSpPr>
        <p:spPr>
          <a:xfrm>
            <a:off x="2847583" y="464102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485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6CA9DB9-F09E-F321-E60F-B7723AAF4A0E}"/>
              </a:ext>
            </a:extLst>
          </p:cNvPr>
          <p:cNvSpPr txBox="1"/>
          <p:nvPr/>
        </p:nvSpPr>
        <p:spPr>
          <a:xfrm>
            <a:off x="3832604" y="4644962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-20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9A517AA-E664-9D04-BD2E-0FDB4F53856B}"/>
              </a:ext>
            </a:extLst>
          </p:cNvPr>
          <p:cNvSpPr txBox="1"/>
          <p:nvPr/>
        </p:nvSpPr>
        <p:spPr>
          <a:xfrm>
            <a:off x="4709989" y="4637092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= </a:t>
            </a:r>
            <a:r>
              <a:rPr lang="fr-FR" sz="4400" dirty="0">
                <a:solidFill>
                  <a:srgbClr val="FF0000"/>
                </a:solidFill>
              </a:rPr>
              <a:t>465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74ADFF0-05DC-E2E5-EB00-C4380389AF89}"/>
              </a:ext>
            </a:extLst>
          </p:cNvPr>
          <p:cNvSpPr/>
          <p:nvPr/>
        </p:nvSpPr>
        <p:spPr>
          <a:xfrm>
            <a:off x="4499861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BC35C1-51F6-3C6B-75A4-66F7470C7C82}"/>
              </a:ext>
            </a:extLst>
          </p:cNvPr>
          <p:cNvSpPr/>
          <p:nvPr/>
        </p:nvSpPr>
        <p:spPr>
          <a:xfrm>
            <a:off x="3531402" y="327980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CA434E0-0635-46CE-1FCA-71C400F8A8F7}"/>
              </a:ext>
            </a:extLst>
          </p:cNvPr>
          <p:cNvSpPr/>
          <p:nvPr/>
        </p:nvSpPr>
        <p:spPr>
          <a:xfrm>
            <a:off x="4637989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73009E1-D698-6CCD-6551-F8F38A72E805}"/>
              </a:ext>
            </a:extLst>
          </p:cNvPr>
          <p:cNvSpPr/>
          <p:nvPr/>
        </p:nvSpPr>
        <p:spPr>
          <a:xfrm>
            <a:off x="4779485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794A293-A017-310F-F02E-EA52929FF491}"/>
              </a:ext>
            </a:extLst>
          </p:cNvPr>
          <p:cNvSpPr/>
          <p:nvPr/>
        </p:nvSpPr>
        <p:spPr>
          <a:xfrm>
            <a:off x="353140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41B833C-0970-3528-F43B-2C1AE759119E}"/>
              </a:ext>
            </a:extLst>
          </p:cNvPr>
          <p:cNvSpPr/>
          <p:nvPr/>
        </p:nvSpPr>
        <p:spPr>
          <a:xfrm>
            <a:off x="2588398" y="23343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D0EA75A-FEBC-A1AD-6203-218BC2D67818}"/>
              </a:ext>
            </a:extLst>
          </p:cNvPr>
          <p:cNvSpPr/>
          <p:nvPr/>
        </p:nvSpPr>
        <p:spPr>
          <a:xfrm>
            <a:off x="4673989" y="344214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2748B11-D195-FC0B-FD5E-9976D62D56D7}"/>
              </a:ext>
            </a:extLst>
          </p:cNvPr>
          <p:cNvSpPr/>
          <p:nvPr/>
        </p:nvSpPr>
        <p:spPr>
          <a:xfrm>
            <a:off x="4673989" y="3589834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EE77CC3-DDFE-144A-6F55-73AFA2385BB1}"/>
              </a:ext>
            </a:extLst>
          </p:cNvPr>
          <p:cNvSpPr/>
          <p:nvPr/>
        </p:nvSpPr>
        <p:spPr>
          <a:xfrm>
            <a:off x="4920981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DC2F312-1E30-219C-0BFD-937A6A36BC5A}"/>
              </a:ext>
            </a:extLst>
          </p:cNvPr>
          <p:cNvSpPr/>
          <p:nvPr/>
        </p:nvSpPr>
        <p:spPr>
          <a:xfrm>
            <a:off x="2588398" y="3264080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E8A2A3B-CFD8-17D1-0863-D9DCE42CC94A}"/>
              </a:ext>
            </a:extLst>
          </p:cNvPr>
          <p:cNvSpPr/>
          <p:nvPr/>
        </p:nvSpPr>
        <p:spPr>
          <a:xfrm>
            <a:off x="5064982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1D08C52-88D6-2A72-270D-F54B5A23808F}"/>
              </a:ext>
            </a:extLst>
          </p:cNvPr>
          <p:cNvSpPr/>
          <p:nvPr/>
        </p:nvSpPr>
        <p:spPr>
          <a:xfrm>
            <a:off x="5203110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EBDA2D2-77BB-5025-2B13-995EF5A27DC0}"/>
              </a:ext>
            </a:extLst>
          </p:cNvPr>
          <p:cNvSpPr/>
          <p:nvPr/>
        </p:nvSpPr>
        <p:spPr>
          <a:xfrm>
            <a:off x="5344606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6A2213E-5D44-4CF3-E468-B73B261269D7}"/>
              </a:ext>
            </a:extLst>
          </p:cNvPr>
          <p:cNvSpPr/>
          <p:nvPr/>
        </p:nvSpPr>
        <p:spPr>
          <a:xfrm>
            <a:off x="5486102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1A30EA-6D2D-B77B-1790-46889C86F728}"/>
              </a:ext>
            </a:extLst>
          </p:cNvPr>
          <p:cNvSpPr/>
          <p:nvPr/>
        </p:nvSpPr>
        <p:spPr>
          <a:xfrm>
            <a:off x="4815485" y="344214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F9A0FB2-5941-F161-DA85-99227AA66DAE}"/>
              </a:ext>
            </a:extLst>
          </p:cNvPr>
          <p:cNvSpPr/>
          <p:nvPr/>
        </p:nvSpPr>
        <p:spPr>
          <a:xfrm>
            <a:off x="4815485" y="3589834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1DCB6B5-A210-DBD9-C103-3A5F478CD5E3}"/>
              </a:ext>
            </a:extLst>
          </p:cNvPr>
          <p:cNvSpPr/>
          <p:nvPr/>
        </p:nvSpPr>
        <p:spPr>
          <a:xfrm>
            <a:off x="4956981" y="3517834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20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F4872-7C6F-5415-D900-FF6638ED4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51CC17-A3C8-9044-27B2-96C949937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Quel est le nombre représenté ?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3E5F15-867D-9DE9-2E27-D2ECD4E5E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55C9339-63B7-4C47-FBAD-BEBB1C8E484A}"/>
              </a:ext>
            </a:extLst>
          </p:cNvPr>
          <p:cNvSpPr txBox="1"/>
          <p:nvPr/>
        </p:nvSpPr>
        <p:spPr>
          <a:xfrm>
            <a:off x="588736" y="1018873"/>
            <a:ext cx="47065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Soustrais 50 à ce nombre.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1C1A48-8945-23D2-D2F9-A326CC526164}"/>
              </a:ext>
            </a:extLst>
          </p:cNvPr>
          <p:cNvSpPr/>
          <p:nvPr/>
        </p:nvSpPr>
        <p:spPr>
          <a:xfrm>
            <a:off x="4499861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EF2BAE-A29E-7D38-9FDB-9E176477F3FB}"/>
              </a:ext>
            </a:extLst>
          </p:cNvPr>
          <p:cNvSpPr/>
          <p:nvPr/>
        </p:nvSpPr>
        <p:spPr>
          <a:xfrm>
            <a:off x="4637989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159435A-F5BC-1C9B-9753-DE5074DA7DCD}"/>
              </a:ext>
            </a:extLst>
          </p:cNvPr>
          <p:cNvSpPr/>
          <p:nvPr/>
        </p:nvSpPr>
        <p:spPr>
          <a:xfrm>
            <a:off x="4779485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4DA0DBF-3494-4769-9245-EFB58F8C5580}"/>
              </a:ext>
            </a:extLst>
          </p:cNvPr>
          <p:cNvSpPr/>
          <p:nvPr/>
        </p:nvSpPr>
        <p:spPr>
          <a:xfrm>
            <a:off x="353140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09AE632-F168-A18F-B727-5A1AC08B53D1}"/>
              </a:ext>
            </a:extLst>
          </p:cNvPr>
          <p:cNvSpPr/>
          <p:nvPr/>
        </p:nvSpPr>
        <p:spPr>
          <a:xfrm>
            <a:off x="2588398" y="23343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38E61D-D99C-FDA6-81ED-73B85384E83E}"/>
              </a:ext>
            </a:extLst>
          </p:cNvPr>
          <p:cNvSpPr/>
          <p:nvPr/>
        </p:nvSpPr>
        <p:spPr>
          <a:xfrm>
            <a:off x="4920981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80DDE6-DA78-4B8A-B83C-108FF049DA63}"/>
              </a:ext>
            </a:extLst>
          </p:cNvPr>
          <p:cNvSpPr/>
          <p:nvPr/>
        </p:nvSpPr>
        <p:spPr>
          <a:xfrm>
            <a:off x="5064982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34D3D5-12C0-6965-62AA-EACCD8E7CC3D}"/>
              </a:ext>
            </a:extLst>
          </p:cNvPr>
          <p:cNvSpPr/>
          <p:nvPr/>
        </p:nvSpPr>
        <p:spPr>
          <a:xfrm>
            <a:off x="5295322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2F267F-D89C-1535-3AFE-DE07047B8667}"/>
              </a:ext>
            </a:extLst>
          </p:cNvPr>
          <p:cNvSpPr/>
          <p:nvPr/>
        </p:nvSpPr>
        <p:spPr>
          <a:xfrm>
            <a:off x="5436818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5A874B-2710-9B83-2A9A-B69FED758A77}"/>
              </a:ext>
            </a:extLst>
          </p:cNvPr>
          <p:cNvSpPr/>
          <p:nvPr/>
        </p:nvSpPr>
        <p:spPr>
          <a:xfrm>
            <a:off x="5578314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D8DAFC4-EBE9-3300-3124-5719523A58F1}"/>
              </a:ext>
            </a:extLst>
          </p:cNvPr>
          <p:cNvSpPr/>
          <p:nvPr/>
        </p:nvSpPr>
        <p:spPr>
          <a:xfrm>
            <a:off x="5874556" y="271817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8798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EE979-23AA-CC87-50BC-4E33A7178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1B961F-48C0-BA78-476B-961F8B2CE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7EC8F29-B7B1-958F-EC44-F86DAECDC2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B80149B-41D2-C564-6976-F1D7B4B6D1F9}"/>
              </a:ext>
            </a:extLst>
          </p:cNvPr>
          <p:cNvSpPr txBox="1"/>
          <p:nvPr/>
        </p:nvSpPr>
        <p:spPr>
          <a:xfrm>
            <a:off x="2847583" y="4641027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281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EDD8166-CA94-56B8-D7DB-3B0A6A05AAC4}"/>
              </a:ext>
            </a:extLst>
          </p:cNvPr>
          <p:cNvSpPr txBox="1"/>
          <p:nvPr/>
        </p:nvSpPr>
        <p:spPr>
          <a:xfrm>
            <a:off x="3832604" y="4644962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-50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FEB6893-E6CC-03A8-B2C8-DB674448E4A7}"/>
              </a:ext>
            </a:extLst>
          </p:cNvPr>
          <p:cNvSpPr txBox="1"/>
          <p:nvPr/>
        </p:nvSpPr>
        <p:spPr>
          <a:xfrm>
            <a:off x="4709989" y="4637092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= </a:t>
            </a:r>
            <a:r>
              <a:rPr lang="fr-FR" sz="4400" dirty="0">
                <a:solidFill>
                  <a:srgbClr val="FF0000"/>
                </a:solidFill>
              </a:rPr>
              <a:t>231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DB4B2F-666A-BC80-1267-FAF1415EF18E}"/>
              </a:ext>
            </a:extLst>
          </p:cNvPr>
          <p:cNvSpPr/>
          <p:nvPr/>
        </p:nvSpPr>
        <p:spPr>
          <a:xfrm>
            <a:off x="4499861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53BC52-AA0E-A53C-F487-1DE088F01653}"/>
              </a:ext>
            </a:extLst>
          </p:cNvPr>
          <p:cNvSpPr/>
          <p:nvPr/>
        </p:nvSpPr>
        <p:spPr>
          <a:xfrm>
            <a:off x="4637989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C58F2E-67D3-F122-749C-728273B98844}"/>
              </a:ext>
            </a:extLst>
          </p:cNvPr>
          <p:cNvSpPr/>
          <p:nvPr/>
        </p:nvSpPr>
        <p:spPr>
          <a:xfrm>
            <a:off x="4779485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F7AEFE-CAC9-88A4-806A-F3FE12FE7F00}"/>
              </a:ext>
            </a:extLst>
          </p:cNvPr>
          <p:cNvSpPr/>
          <p:nvPr/>
        </p:nvSpPr>
        <p:spPr>
          <a:xfrm>
            <a:off x="353140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3C1AE5-A103-6319-EB37-11EBFF3C1CF8}"/>
              </a:ext>
            </a:extLst>
          </p:cNvPr>
          <p:cNvSpPr/>
          <p:nvPr/>
        </p:nvSpPr>
        <p:spPr>
          <a:xfrm>
            <a:off x="2588398" y="233430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0F121C-8AEC-18C4-9A59-9A46CDB701E6}"/>
              </a:ext>
            </a:extLst>
          </p:cNvPr>
          <p:cNvSpPr/>
          <p:nvPr/>
        </p:nvSpPr>
        <p:spPr>
          <a:xfrm>
            <a:off x="4920981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B4272BA-299C-EFC5-D5CE-2B8D45E91601}"/>
              </a:ext>
            </a:extLst>
          </p:cNvPr>
          <p:cNvSpPr/>
          <p:nvPr/>
        </p:nvSpPr>
        <p:spPr>
          <a:xfrm>
            <a:off x="5064982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FB5A395-0FB9-2030-EF21-85387F44961E}"/>
              </a:ext>
            </a:extLst>
          </p:cNvPr>
          <p:cNvSpPr/>
          <p:nvPr/>
        </p:nvSpPr>
        <p:spPr>
          <a:xfrm>
            <a:off x="5295322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CBAF77E-E94C-109C-D0F2-E64359D81B83}"/>
              </a:ext>
            </a:extLst>
          </p:cNvPr>
          <p:cNvSpPr/>
          <p:nvPr/>
        </p:nvSpPr>
        <p:spPr>
          <a:xfrm>
            <a:off x="5436818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7FC778A-8595-D6F5-054A-574BB10FF41C}"/>
              </a:ext>
            </a:extLst>
          </p:cNvPr>
          <p:cNvSpPr/>
          <p:nvPr/>
        </p:nvSpPr>
        <p:spPr>
          <a:xfrm>
            <a:off x="5578314" y="234604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A39101-F89E-DA6A-2B37-A7A883624151}"/>
              </a:ext>
            </a:extLst>
          </p:cNvPr>
          <p:cNvSpPr/>
          <p:nvPr/>
        </p:nvSpPr>
        <p:spPr>
          <a:xfrm>
            <a:off x="5874556" y="271817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939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6" grpId="0" animBg="1"/>
      <p:bldP spid="7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177</TotalTime>
  <Words>243</Words>
  <Application>Microsoft Office PowerPoint</Application>
  <PresentationFormat>Affichage à l'écran (4:3)</PresentationFormat>
  <Paragraphs>131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Quel est le nombre représenté ? </vt:lpstr>
      <vt:lpstr>Correction</vt:lpstr>
      <vt:lpstr>Quel est le nombre représenté ? </vt:lpstr>
      <vt:lpstr>Correction</vt:lpstr>
      <vt:lpstr>Quel est le nombre représenté ? </vt:lpstr>
      <vt:lpstr>Correction</vt:lpstr>
      <vt:lpstr>Quel est le nombre représenté ? </vt:lpstr>
      <vt:lpstr>Correction</vt:lpstr>
      <vt:lpstr>Quel est le nombre représenté ? </vt:lpstr>
      <vt:lpstr>Correction</vt:lpstr>
      <vt:lpstr>Quel est le nombre représenté ? </vt:lpstr>
      <vt:lpstr>Correction</vt:lpstr>
      <vt:lpstr>Recopie et calcule. </vt:lpstr>
      <vt:lpstr>Correction</vt:lpstr>
      <vt:lpstr>Correction</vt:lpstr>
      <vt:lpstr>Correction</vt:lpstr>
      <vt:lpstr>Recopie et calcule. 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34</cp:revision>
  <dcterms:created xsi:type="dcterms:W3CDTF">2023-02-07T14:55:57Z</dcterms:created>
  <dcterms:modified xsi:type="dcterms:W3CDTF">2026-06-26T13:38:17Z</dcterms:modified>
</cp:coreProperties>
</file>