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9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8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379893" y="2945625"/>
              <a:ext cx="6384214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J’apprends à nommer un nombre et écrire son suivant.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DAE9789-D55C-C5C8-6380-7771C5ED085F}"/>
              </a:ext>
            </a:extLst>
          </p:cNvPr>
          <p:cNvSpPr txBox="1"/>
          <p:nvPr/>
        </p:nvSpPr>
        <p:spPr>
          <a:xfrm>
            <a:off x="2834640" y="2490281"/>
            <a:ext cx="264997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671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EC92D9-6298-CFB3-1798-0CA98699FCCA}"/>
              </a:ext>
            </a:extLst>
          </p:cNvPr>
          <p:cNvSpPr txBox="1"/>
          <p:nvPr/>
        </p:nvSpPr>
        <p:spPr>
          <a:xfrm>
            <a:off x="4058426" y="2483022"/>
            <a:ext cx="365938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olidFill>
                  <a:srgbClr val="FF0000"/>
                </a:solidFill>
                <a:sym typeface="Webdings" panose="05030102010509060703" pitchFamily="18" charset="2"/>
              </a:rPr>
              <a:t>- 672</a:t>
            </a:r>
            <a:endParaRPr lang="fr-FR" sz="11600" dirty="0">
              <a:solidFill>
                <a:srgbClr val="FF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1470E3-7FCA-C9C7-FC56-77286FC85CCA}"/>
              </a:ext>
            </a:extLst>
          </p:cNvPr>
          <p:cNvSpPr txBox="1"/>
          <p:nvPr/>
        </p:nvSpPr>
        <p:spPr>
          <a:xfrm>
            <a:off x="1742819" y="2490281"/>
            <a:ext cx="264997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671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102145-1C3C-F2F8-6A76-524EFD611DDD}"/>
              </a:ext>
            </a:extLst>
          </p:cNvPr>
          <p:cNvSpPr txBox="1"/>
          <p:nvPr/>
        </p:nvSpPr>
        <p:spPr>
          <a:xfrm>
            <a:off x="2560320" y="2490281"/>
            <a:ext cx="291242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780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930204D-B94A-2D61-8D49-450CDFC25443}"/>
              </a:ext>
            </a:extLst>
          </p:cNvPr>
          <p:cNvSpPr txBox="1"/>
          <p:nvPr/>
        </p:nvSpPr>
        <p:spPr>
          <a:xfrm>
            <a:off x="4454445" y="2496669"/>
            <a:ext cx="325672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olidFill>
                  <a:srgbClr val="FF0000"/>
                </a:solidFill>
                <a:sym typeface="Webdings" panose="05030102010509060703" pitchFamily="18" charset="2"/>
              </a:rPr>
              <a:t>- 781</a:t>
            </a:r>
            <a:endParaRPr lang="fr-FR" sz="11600" dirty="0">
              <a:solidFill>
                <a:srgbClr val="FF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20F4201-2F29-8540-104C-02414A00F73B}"/>
              </a:ext>
            </a:extLst>
          </p:cNvPr>
          <p:cNvSpPr txBox="1"/>
          <p:nvPr/>
        </p:nvSpPr>
        <p:spPr>
          <a:xfrm>
            <a:off x="1659579" y="2490281"/>
            <a:ext cx="291242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780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1" y="3013501"/>
            <a:ext cx="91439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spc="160" dirty="0">
                <a:sym typeface="Webdings" panose="05030102010509060703" pitchFamily="18" charset="2"/>
              </a:rPr>
              <a:t>… - 290 - 291 - 292 -  …  - 294 - …</a:t>
            </a:r>
            <a:endParaRPr lang="fr-FR" sz="4400" spc="160" dirty="0"/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2360749-C77A-4500-0692-873E74EA7CA0}"/>
              </a:ext>
            </a:extLst>
          </p:cNvPr>
          <p:cNvSpPr txBox="1"/>
          <p:nvPr/>
        </p:nvSpPr>
        <p:spPr>
          <a:xfrm>
            <a:off x="204715" y="3013497"/>
            <a:ext cx="89392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spc="160" dirty="0">
                <a:sym typeface="Webdings" panose="05030102010509060703" pitchFamily="18" charset="2"/>
              </a:rPr>
              <a:t>- 290 - 291 - 292 -       - 294 -</a:t>
            </a:r>
            <a:endParaRPr lang="fr-FR" sz="4400" spc="16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204714" y="3013494"/>
            <a:ext cx="972458" cy="76944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  <a:sym typeface="Webdings" panose="05030102010509060703" pitchFamily="18" charset="2"/>
              </a:rPr>
              <a:t>289</a:t>
            </a:r>
            <a:endParaRPr lang="fr-FR" sz="4400" dirty="0">
              <a:solidFill>
                <a:srgbClr val="FF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5581759" y="3013495"/>
            <a:ext cx="873632" cy="76944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  <a:sym typeface="Webdings" panose="05030102010509060703" pitchFamily="18" charset="2"/>
              </a:rPr>
              <a:t>293</a:t>
            </a:r>
            <a:endParaRPr lang="fr-FR" sz="4400" dirty="0">
              <a:solidFill>
                <a:srgbClr val="FF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D47341-D69C-6EB9-3931-B3E17EB2ED20}"/>
              </a:ext>
            </a:extLst>
          </p:cNvPr>
          <p:cNvSpPr txBox="1"/>
          <p:nvPr/>
        </p:nvSpPr>
        <p:spPr>
          <a:xfrm>
            <a:off x="8171542" y="3013499"/>
            <a:ext cx="972458" cy="76944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  <a:sym typeface="Webdings" panose="05030102010509060703" pitchFamily="18" charset="2"/>
              </a:rPr>
              <a:t>295</a:t>
            </a:r>
            <a:endParaRPr lang="fr-F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610035" y="2312028"/>
            <a:ext cx="184410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95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2436327" y="2257437"/>
            <a:ext cx="184410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95</a:t>
            </a:r>
            <a:endParaRPr lang="fr-FR" sz="11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1574C5-6751-E5BE-1EA7-0642879AFC4E}"/>
              </a:ext>
            </a:extLst>
          </p:cNvPr>
          <p:cNvSpPr txBox="1"/>
          <p:nvPr/>
        </p:nvSpPr>
        <p:spPr>
          <a:xfrm>
            <a:off x="4280429" y="2276641"/>
            <a:ext cx="24798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olidFill>
                  <a:srgbClr val="FF0000"/>
                </a:solidFill>
                <a:sym typeface="Webdings" panose="05030102010509060703" pitchFamily="18" charset="2"/>
              </a:rPr>
              <a:t>- 96</a:t>
            </a:r>
            <a:endParaRPr lang="fr-FR" sz="11600" dirty="0">
              <a:solidFill>
                <a:srgbClr val="FF0000"/>
              </a:solidFill>
            </a:endParaRP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450014" y="2312028"/>
            <a:ext cx="247834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127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1574C5-6751-E5BE-1EA7-0642879AFC4E}"/>
              </a:ext>
            </a:extLst>
          </p:cNvPr>
          <p:cNvSpPr txBox="1"/>
          <p:nvPr/>
        </p:nvSpPr>
        <p:spPr>
          <a:xfrm>
            <a:off x="4218187" y="2490281"/>
            <a:ext cx="337574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olidFill>
                  <a:srgbClr val="FF0000"/>
                </a:solidFill>
                <a:sym typeface="Webdings" panose="05030102010509060703" pitchFamily="18" charset="2"/>
              </a:rPr>
              <a:t>- 128</a:t>
            </a:r>
            <a:endParaRPr lang="fr-FR" sz="11600" dirty="0">
              <a:solidFill>
                <a:srgbClr val="FF000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4F9C579-D206-AEB6-AF54-651D0DF34D4C}"/>
              </a:ext>
            </a:extLst>
          </p:cNvPr>
          <p:cNvSpPr txBox="1"/>
          <p:nvPr/>
        </p:nvSpPr>
        <p:spPr>
          <a:xfrm>
            <a:off x="1779756" y="2490281"/>
            <a:ext cx="247834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127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3F7F0E-8BB1-60D0-24EA-8CFF68F41B80}"/>
              </a:ext>
            </a:extLst>
          </p:cNvPr>
          <p:cNvSpPr txBox="1"/>
          <p:nvPr/>
        </p:nvSpPr>
        <p:spPr>
          <a:xfrm>
            <a:off x="2985194" y="2490281"/>
            <a:ext cx="247072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304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BAF4B67-2E30-2AE1-882C-F6C4842E46B3}"/>
              </a:ext>
            </a:extLst>
          </p:cNvPr>
          <p:cNvSpPr txBox="1"/>
          <p:nvPr/>
        </p:nvSpPr>
        <p:spPr>
          <a:xfrm>
            <a:off x="4082612" y="2367450"/>
            <a:ext cx="352905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olidFill>
                  <a:srgbClr val="FF0000"/>
                </a:solidFill>
                <a:sym typeface="Webdings" panose="05030102010509060703" pitchFamily="18" charset="2"/>
              </a:rPr>
              <a:t>- 305</a:t>
            </a:r>
            <a:endParaRPr lang="fr-FR" sz="11600" dirty="0">
              <a:solidFill>
                <a:srgbClr val="FF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CF96994-A2AF-38BB-28C3-A4FE40935C57}"/>
              </a:ext>
            </a:extLst>
          </p:cNvPr>
          <p:cNvSpPr txBox="1"/>
          <p:nvPr/>
        </p:nvSpPr>
        <p:spPr>
          <a:xfrm>
            <a:off x="1729600" y="2367451"/>
            <a:ext cx="247072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304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6FF190-0BD3-B061-30FA-6417E5D3D72E}"/>
              </a:ext>
            </a:extLst>
          </p:cNvPr>
          <p:cNvSpPr txBox="1"/>
          <p:nvPr/>
        </p:nvSpPr>
        <p:spPr>
          <a:xfrm>
            <a:off x="2712720" y="2490281"/>
            <a:ext cx="275665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523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CE7140-0720-7270-40B4-0423C7CF6768}"/>
              </a:ext>
            </a:extLst>
          </p:cNvPr>
          <p:cNvSpPr txBox="1"/>
          <p:nvPr/>
        </p:nvSpPr>
        <p:spPr>
          <a:xfrm>
            <a:off x="3923469" y="2490281"/>
            <a:ext cx="397101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olidFill>
                  <a:srgbClr val="FF0000"/>
                </a:solidFill>
                <a:sym typeface="Webdings" panose="05030102010509060703" pitchFamily="18" charset="2"/>
              </a:rPr>
              <a:t>- 524</a:t>
            </a:r>
            <a:endParaRPr lang="fr-FR" sz="11600" dirty="0">
              <a:solidFill>
                <a:srgbClr val="FF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0719587-3B55-9E0D-9DFF-F43E56D6F810}"/>
              </a:ext>
            </a:extLst>
          </p:cNvPr>
          <p:cNvSpPr txBox="1"/>
          <p:nvPr/>
        </p:nvSpPr>
        <p:spPr>
          <a:xfrm>
            <a:off x="1607251" y="2490281"/>
            <a:ext cx="275665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600" b="1" dirty="0">
                <a:sym typeface="Webdings" panose="05030102010509060703" pitchFamily="18" charset="2"/>
              </a:rPr>
              <a:t>523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161</TotalTime>
  <Words>132</Words>
  <Application>Microsoft Office PowerPoint</Application>
  <PresentationFormat>Affichage à l'écran (4:3)</PresentationFormat>
  <Paragraphs>51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31</cp:revision>
  <dcterms:created xsi:type="dcterms:W3CDTF">2023-02-07T14:55:57Z</dcterms:created>
  <dcterms:modified xsi:type="dcterms:W3CDTF">2026-06-26T13:50:29Z</dcterms:modified>
</cp:coreProperties>
</file>