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48" d="100"/>
          <a:sy n="48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167018" y="325882"/>
            <a:ext cx="5262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Apprendre les tables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017A6E3-EE89-A40B-A341-3B99A523673A}"/>
              </a:ext>
            </a:extLst>
          </p:cNvPr>
          <p:cNvSpPr txBox="1"/>
          <p:nvPr/>
        </p:nvSpPr>
        <p:spPr>
          <a:xfrm>
            <a:off x="394264" y="1429007"/>
            <a:ext cx="6177342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Apprendre régulièrement </a:t>
            </a:r>
          </a:p>
          <a:p>
            <a:r>
              <a:rPr lang="fr-FR" sz="3200" dirty="0"/>
              <a:t>La mémoire a besoin de répétitions!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5856939-C1EA-D6A5-6921-2FDCE2F89D5F}"/>
              </a:ext>
            </a:extLst>
          </p:cNvPr>
          <p:cNvSpPr txBox="1"/>
          <p:nvPr/>
        </p:nvSpPr>
        <p:spPr>
          <a:xfrm>
            <a:off x="394264" y="2915711"/>
            <a:ext cx="6177341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S’interroger seul </a:t>
            </a:r>
          </a:p>
          <a:p>
            <a:pPr algn="ctr"/>
            <a:r>
              <a:rPr lang="fr-FR" sz="3200" dirty="0"/>
              <a:t>5 x 6 = ? ou  25 = 5 x ? </a:t>
            </a:r>
            <a:endParaRPr lang="fr-FR" sz="14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6F56E1-8BAC-4AD2-EFE0-8A2DC49447E0}"/>
              </a:ext>
            </a:extLst>
          </p:cNvPr>
          <p:cNvSpPr txBox="1"/>
          <p:nvPr/>
        </p:nvSpPr>
        <p:spPr>
          <a:xfrm>
            <a:off x="394263" y="4402416"/>
            <a:ext cx="6177341" cy="50167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Utiliser ses connaissances </a:t>
            </a:r>
            <a:endParaRPr lang="fr-FR" sz="3200" dirty="0"/>
          </a:p>
          <a:p>
            <a:pPr marL="457200" indent="-457200">
              <a:buFont typeface="Webdings" panose="05030102010509060703" pitchFamily="18" charset="2"/>
              <a:buChar char="4"/>
            </a:pPr>
            <a:r>
              <a:rPr lang="fr-FR" sz="3200" dirty="0"/>
              <a:t>Multiplier par 2, c’est chercher </a:t>
            </a:r>
          </a:p>
          <a:p>
            <a:r>
              <a:rPr lang="fr-FR" sz="3200" dirty="0"/>
              <a:t>un double.</a:t>
            </a:r>
          </a:p>
          <a:p>
            <a:pPr marL="457200" indent="-457200">
              <a:buFont typeface="Webdings" panose="05030102010509060703" pitchFamily="18" charset="2"/>
              <a:buChar char="4"/>
            </a:pPr>
            <a:r>
              <a:rPr lang="fr-FR" sz="3200" dirty="0"/>
              <a:t>La table de 4, c’est le double de  </a:t>
            </a:r>
          </a:p>
          <a:p>
            <a:r>
              <a:rPr lang="fr-FR" sz="3200" dirty="0"/>
              <a:t> la table de 2.</a:t>
            </a:r>
          </a:p>
          <a:p>
            <a:pPr marL="457200" indent="-457200">
              <a:buFont typeface="Webdings" panose="05030102010509060703" pitchFamily="18" charset="2"/>
              <a:buChar char="4"/>
            </a:pPr>
            <a:r>
              <a:rPr lang="fr-FR" sz="3200" dirty="0"/>
              <a:t>La table de 8, c’est le double de</a:t>
            </a:r>
          </a:p>
          <a:p>
            <a:r>
              <a:rPr lang="fr-FR" sz="3200" dirty="0"/>
              <a:t>la table de 4.</a:t>
            </a:r>
          </a:p>
          <a:p>
            <a:pPr marL="285750" indent="-285750">
              <a:buFont typeface="Webdings" panose="05030102010509060703" pitchFamily="18" charset="2"/>
              <a:buChar char="4"/>
            </a:pPr>
            <a:r>
              <a:rPr lang="fr-FR" sz="3200" dirty="0"/>
              <a:t>La table de 5, ça finit par 0 </a:t>
            </a:r>
          </a:p>
          <a:p>
            <a:r>
              <a:rPr lang="fr-FR" sz="3200" dirty="0"/>
              <a:t>(avec un nombre pair) ou par 5 (avec un nombre impair).</a:t>
            </a:r>
          </a:p>
        </p:txBody>
      </p: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2979</TotalTime>
  <Words>90</Words>
  <Application>Microsoft Office PowerPoint</Application>
  <PresentationFormat>Format A4 (210 x 297 mm)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Corbel</vt:lpstr>
      <vt:lpstr>Webdings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19</cp:revision>
  <dcterms:created xsi:type="dcterms:W3CDTF">2023-05-30T13:04:46Z</dcterms:created>
  <dcterms:modified xsi:type="dcterms:W3CDTF">2026-06-26T15:52:30Z</dcterms:modified>
</cp:coreProperties>
</file>