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4"/>
  </p:handoutMasterIdLst>
  <p:sldIdLst>
    <p:sldId id="289" r:id="rId2"/>
    <p:sldId id="278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70" d="100"/>
          <a:sy n="70" d="100"/>
        </p:scale>
        <p:origin x="132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05/06/2026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8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2825AE10-62C8-FDCF-158A-B2245ECB261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05/06/2026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063750" y="3055491"/>
              <a:ext cx="501650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reproduire une figure sur un quadrillage.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5BB032A2-2D07-053B-28C1-230E8E7F44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3849E78D-4F9C-AAC0-9F13-C08DAF8151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Observe la figure.</a:t>
            </a:r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0D85C120-29D0-966E-93CB-FA2B97C58B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094793"/>
              </p:ext>
            </p:extLst>
          </p:nvPr>
        </p:nvGraphicFramePr>
        <p:xfrm>
          <a:off x="2546030" y="1840868"/>
          <a:ext cx="3600612" cy="36006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0051">
                  <a:extLst>
                    <a:ext uri="{9D8B030D-6E8A-4147-A177-3AD203B41FA5}">
                      <a16:colId xmlns:a16="http://schemas.microsoft.com/office/drawing/2014/main" val="822920716"/>
                    </a:ext>
                  </a:extLst>
                </a:gridCol>
                <a:gridCol w="300051">
                  <a:extLst>
                    <a:ext uri="{9D8B030D-6E8A-4147-A177-3AD203B41FA5}">
                      <a16:colId xmlns:a16="http://schemas.microsoft.com/office/drawing/2014/main" val="1862527909"/>
                    </a:ext>
                  </a:extLst>
                </a:gridCol>
                <a:gridCol w="300051">
                  <a:extLst>
                    <a:ext uri="{9D8B030D-6E8A-4147-A177-3AD203B41FA5}">
                      <a16:colId xmlns:a16="http://schemas.microsoft.com/office/drawing/2014/main" val="3477005312"/>
                    </a:ext>
                  </a:extLst>
                </a:gridCol>
                <a:gridCol w="300051">
                  <a:extLst>
                    <a:ext uri="{9D8B030D-6E8A-4147-A177-3AD203B41FA5}">
                      <a16:colId xmlns:a16="http://schemas.microsoft.com/office/drawing/2014/main" val="3099514537"/>
                    </a:ext>
                  </a:extLst>
                </a:gridCol>
                <a:gridCol w="300051">
                  <a:extLst>
                    <a:ext uri="{9D8B030D-6E8A-4147-A177-3AD203B41FA5}">
                      <a16:colId xmlns:a16="http://schemas.microsoft.com/office/drawing/2014/main" val="4234030953"/>
                    </a:ext>
                  </a:extLst>
                </a:gridCol>
                <a:gridCol w="300051">
                  <a:extLst>
                    <a:ext uri="{9D8B030D-6E8A-4147-A177-3AD203B41FA5}">
                      <a16:colId xmlns:a16="http://schemas.microsoft.com/office/drawing/2014/main" val="3070127266"/>
                    </a:ext>
                  </a:extLst>
                </a:gridCol>
                <a:gridCol w="300051">
                  <a:extLst>
                    <a:ext uri="{9D8B030D-6E8A-4147-A177-3AD203B41FA5}">
                      <a16:colId xmlns:a16="http://schemas.microsoft.com/office/drawing/2014/main" val="2676837546"/>
                    </a:ext>
                  </a:extLst>
                </a:gridCol>
                <a:gridCol w="300051">
                  <a:extLst>
                    <a:ext uri="{9D8B030D-6E8A-4147-A177-3AD203B41FA5}">
                      <a16:colId xmlns:a16="http://schemas.microsoft.com/office/drawing/2014/main" val="1969486307"/>
                    </a:ext>
                  </a:extLst>
                </a:gridCol>
                <a:gridCol w="300051">
                  <a:extLst>
                    <a:ext uri="{9D8B030D-6E8A-4147-A177-3AD203B41FA5}">
                      <a16:colId xmlns:a16="http://schemas.microsoft.com/office/drawing/2014/main" val="519613903"/>
                    </a:ext>
                  </a:extLst>
                </a:gridCol>
                <a:gridCol w="300051">
                  <a:extLst>
                    <a:ext uri="{9D8B030D-6E8A-4147-A177-3AD203B41FA5}">
                      <a16:colId xmlns:a16="http://schemas.microsoft.com/office/drawing/2014/main" val="1605963245"/>
                    </a:ext>
                  </a:extLst>
                </a:gridCol>
                <a:gridCol w="300051">
                  <a:extLst>
                    <a:ext uri="{9D8B030D-6E8A-4147-A177-3AD203B41FA5}">
                      <a16:colId xmlns:a16="http://schemas.microsoft.com/office/drawing/2014/main" val="17812117"/>
                    </a:ext>
                  </a:extLst>
                </a:gridCol>
                <a:gridCol w="300051">
                  <a:extLst>
                    <a:ext uri="{9D8B030D-6E8A-4147-A177-3AD203B41FA5}">
                      <a16:colId xmlns:a16="http://schemas.microsoft.com/office/drawing/2014/main" val="2826289275"/>
                    </a:ext>
                  </a:extLst>
                </a:gridCol>
              </a:tblGrid>
              <a:tr h="3000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 dirty="0">
                          <a:effectLst/>
                        </a:rPr>
                        <a:t> </a:t>
                      </a:r>
                      <a:endParaRPr lang="fr-FR" sz="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2623724"/>
                  </a:ext>
                </a:extLst>
              </a:tr>
              <a:tr h="3000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8144669"/>
                  </a:ext>
                </a:extLst>
              </a:tr>
              <a:tr h="3000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3211948"/>
                  </a:ext>
                </a:extLst>
              </a:tr>
              <a:tr h="3000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6769810"/>
                  </a:ext>
                </a:extLst>
              </a:tr>
              <a:tr h="3000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2442800"/>
                  </a:ext>
                </a:extLst>
              </a:tr>
              <a:tr h="3000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751443"/>
                  </a:ext>
                </a:extLst>
              </a:tr>
              <a:tr h="3000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7824458"/>
                  </a:ext>
                </a:extLst>
              </a:tr>
              <a:tr h="3000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0057488"/>
                  </a:ext>
                </a:extLst>
              </a:tr>
              <a:tr h="3000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2305201"/>
                  </a:ext>
                </a:extLst>
              </a:tr>
              <a:tr h="3000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0648324"/>
                  </a:ext>
                </a:extLst>
              </a:tr>
              <a:tr h="3000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8952723"/>
                  </a:ext>
                </a:extLst>
              </a:tr>
              <a:tr h="3000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>
                          <a:effectLst/>
                        </a:rPr>
                        <a:t> </a:t>
                      </a:r>
                      <a:endParaRPr lang="fr-FR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800" kern="100" dirty="0">
                          <a:effectLst/>
                        </a:rPr>
                        <a:t> </a:t>
                      </a:r>
                      <a:endParaRPr lang="fr-FR" sz="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55" marR="47655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6658273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6B695852-5ACA-F996-4059-3C5F7DBB7A40}"/>
              </a:ext>
            </a:extLst>
          </p:cNvPr>
          <p:cNvSpPr/>
          <p:nvPr/>
        </p:nvSpPr>
        <p:spPr>
          <a:xfrm>
            <a:off x="3451860" y="2735580"/>
            <a:ext cx="1798320" cy="179832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AB91853-22D4-FF55-4FBB-D6DE6660BCEB}"/>
              </a:ext>
            </a:extLst>
          </p:cNvPr>
          <p:cNvSpPr/>
          <p:nvPr/>
        </p:nvSpPr>
        <p:spPr>
          <a:xfrm rot="2669752">
            <a:off x="3710042" y="3017785"/>
            <a:ext cx="1246777" cy="1246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442036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112</TotalTime>
  <Words>157</Words>
  <Application>Microsoft Office PowerPoint</Application>
  <PresentationFormat>Affichage à l'écran (4:3)</PresentationFormat>
  <Paragraphs>146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Observe la figure.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31</cp:revision>
  <dcterms:created xsi:type="dcterms:W3CDTF">2023-02-07T14:55:57Z</dcterms:created>
  <dcterms:modified xsi:type="dcterms:W3CDTF">2026-06-05T06:45:02Z</dcterms:modified>
</cp:coreProperties>
</file>