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24"/>
  </p:handoutMasterIdLst>
  <p:sldIdLst>
    <p:sldId id="292" r:id="rId3"/>
    <p:sldId id="273" r:id="rId4"/>
    <p:sldId id="293" r:id="rId5"/>
    <p:sldId id="274" r:id="rId6"/>
    <p:sldId id="294" r:id="rId7"/>
    <p:sldId id="295" r:id="rId8"/>
    <p:sldId id="277" r:id="rId9"/>
    <p:sldId id="280" r:id="rId10"/>
    <p:sldId id="296" r:id="rId11"/>
    <p:sldId id="297" r:id="rId12"/>
    <p:sldId id="275" r:id="rId13"/>
    <p:sldId id="298" r:id="rId14"/>
    <p:sldId id="278" r:id="rId15"/>
    <p:sldId id="299" r:id="rId16"/>
    <p:sldId id="281" r:id="rId17"/>
    <p:sldId id="300" r:id="rId18"/>
    <p:sldId id="276" r:id="rId19"/>
    <p:sldId id="301" r:id="rId20"/>
    <p:sldId id="279" r:id="rId21"/>
    <p:sldId id="302" r:id="rId22"/>
    <p:sldId id="283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205A3C7-20EC-5870-E669-B326697BB8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0805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126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2263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8030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65671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61519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92298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3515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0468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64393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15103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0116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83CD57-4A8C-9389-2A06-2FC10D08833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202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312615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dénombrer des collections. </a:t>
              </a: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1930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D5113-71CD-B2BC-A1DD-228C9E6893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BC3084-D61B-AC67-1368-20AA6861E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CF4FD5-222A-808C-2272-8264ED35F8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4FA4522-7803-7915-ADCE-CEF11140D669}"/>
              </a:ext>
            </a:extLst>
          </p:cNvPr>
          <p:cNvSpPr/>
          <p:nvPr/>
        </p:nvSpPr>
        <p:spPr>
          <a:xfrm>
            <a:off x="791936" y="19007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38EC3D-B227-46FA-13CC-FD7355B8772F}"/>
              </a:ext>
            </a:extLst>
          </p:cNvPr>
          <p:cNvSpPr/>
          <p:nvPr/>
        </p:nvSpPr>
        <p:spPr>
          <a:xfrm>
            <a:off x="6332300" y="3156153"/>
            <a:ext cx="111364" cy="1113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965259B-B47E-D269-2DB5-F563AD7AFC5A}"/>
              </a:ext>
            </a:extLst>
          </p:cNvPr>
          <p:cNvSpPr/>
          <p:nvPr/>
        </p:nvSpPr>
        <p:spPr>
          <a:xfrm>
            <a:off x="5366554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832686F-0BA7-C1E7-B813-369923BB4E10}"/>
              </a:ext>
            </a:extLst>
          </p:cNvPr>
          <p:cNvSpPr/>
          <p:nvPr/>
        </p:nvSpPr>
        <p:spPr>
          <a:xfrm>
            <a:off x="2231448" y="19007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B2EAF9-C9DC-EAAA-3907-AAAF138F1498}"/>
              </a:ext>
            </a:extLst>
          </p:cNvPr>
          <p:cNvSpPr/>
          <p:nvPr/>
        </p:nvSpPr>
        <p:spPr>
          <a:xfrm>
            <a:off x="791936" y="32973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087F58D-DF28-049F-51AE-4D679C7F692A}"/>
              </a:ext>
            </a:extLst>
          </p:cNvPr>
          <p:cNvSpPr/>
          <p:nvPr/>
        </p:nvSpPr>
        <p:spPr>
          <a:xfrm>
            <a:off x="2231448" y="32973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5A680AC-2C8D-E4A3-0BF6-91FA3404E110}"/>
              </a:ext>
            </a:extLst>
          </p:cNvPr>
          <p:cNvSpPr/>
          <p:nvPr/>
        </p:nvSpPr>
        <p:spPr>
          <a:xfrm>
            <a:off x="3710273" y="19007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C4CB5D3-D31E-DB5A-B710-C0E4006B8814}"/>
              </a:ext>
            </a:extLst>
          </p:cNvPr>
          <p:cNvSpPr/>
          <p:nvPr/>
        </p:nvSpPr>
        <p:spPr>
          <a:xfrm>
            <a:off x="5551201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8FC1A51-A5CB-718F-C6EB-D6E20F01D1A7}"/>
              </a:ext>
            </a:extLst>
          </p:cNvPr>
          <p:cNvSpPr/>
          <p:nvPr/>
        </p:nvSpPr>
        <p:spPr>
          <a:xfrm>
            <a:off x="5735848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933565F-6843-F2A0-6013-4F2E1847BDC7}"/>
              </a:ext>
            </a:extLst>
          </p:cNvPr>
          <p:cNvSpPr/>
          <p:nvPr/>
        </p:nvSpPr>
        <p:spPr>
          <a:xfrm>
            <a:off x="5928384" y="26328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A8AD945-A05F-1610-8C23-EB2E0C341A9D}"/>
              </a:ext>
            </a:extLst>
          </p:cNvPr>
          <p:cNvSpPr/>
          <p:nvPr/>
        </p:nvSpPr>
        <p:spPr>
          <a:xfrm>
            <a:off x="3710273" y="33100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E95A00D-F73F-2D4C-2E5F-9ACC8972453C}"/>
              </a:ext>
            </a:extLst>
          </p:cNvPr>
          <p:cNvSpPr/>
          <p:nvPr/>
        </p:nvSpPr>
        <p:spPr>
          <a:xfrm>
            <a:off x="6154444" y="26328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2E6D397-482A-A074-C820-6FB540D1FE65}"/>
              </a:ext>
            </a:extLst>
          </p:cNvPr>
          <p:cNvSpPr/>
          <p:nvPr/>
        </p:nvSpPr>
        <p:spPr>
          <a:xfrm>
            <a:off x="6332300" y="3310934"/>
            <a:ext cx="111364" cy="1113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C2CC75A-311D-E343-4E03-67E427721D40}"/>
              </a:ext>
            </a:extLst>
          </p:cNvPr>
          <p:cNvSpPr/>
          <p:nvPr/>
        </p:nvSpPr>
        <p:spPr>
          <a:xfrm>
            <a:off x="6332300" y="3465715"/>
            <a:ext cx="111364" cy="1113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6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3DD49BF-CB22-B697-D992-20E66EB615A2}"/>
              </a:ext>
            </a:extLst>
          </p:cNvPr>
          <p:cNvSpPr txBox="1"/>
          <p:nvPr/>
        </p:nvSpPr>
        <p:spPr>
          <a:xfrm>
            <a:off x="3794537" y="5281088"/>
            <a:ext cx="1617106" cy="10156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653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13DD55-7D87-154B-ECD8-D75131820611}"/>
              </a:ext>
            </a:extLst>
          </p:cNvPr>
          <p:cNvSpPr/>
          <p:nvPr/>
        </p:nvSpPr>
        <p:spPr>
          <a:xfrm>
            <a:off x="791936" y="19007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0BBDBBB-5F3E-54C9-9775-AD1FA769A49D}"/>
              </a:ext>
            </a:extLst>
          </p:cNvPr>
          <p:cNvSpPr/>
          <p:nvPr/>
        </p:nvSpPr>
        <p:spPr>
          <a:xfrm>
            <a:off x="6332300" y="3156153"/>
            <a:ext cx="111364" cy="1113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28A9B20-DB5B-CE3A-C9E0-2983D009DAE6}"/>
              </a:ext>
            </a:extLst>
          </p:cNvPr>
          <p:cNvSpPr/>
          <p:nvPr/>
        </p:nvSpPr>
        <p:spPr>
          <a:xfrm>
            <a:off x="5366554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5E0164-AC1A-C73F-A1CF-BBA9098A30E3}"/>
              </a:ext>
            </a:extLst>
          </p:cNvPr>
          <p:cNvSpPr/>
          <p:nvPr/>
        </p:nvSpPr>
        <p:spPr>
          <a:xfrm>
            <a:off x="2231448" y="19007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6F65E1C-6EE8-02F3-3799-4983597D7491}"/>
              </a:ext>
            </a:extLst>
          </p:cNvPr>
          <p:cNvSpPr/>
          <p:nvPr/>
        </p:nvSpPr>
        <p:spPr>
          <a:xfrm>
            <a:off x="791936" y="32973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42DF3A7-7320-2374-37C7-FD090C9ECFCD}"/>
              </a:ext>
            </a:extLst>
          </p:cNvPr>
          <p:cNvSpPr/>
          <p:nvPr/>
        </p:nvSpPr>
        <p:spPr>
          <a:xfrm>
            <a:off x="2231448" y="32973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3DF7740-D537-DEC3-FBE1-264EDD7A2FDB}"/>
              </a:ext>
            </a:extLst>
          </p:cNvPr>
          <p:cNvSpPr/>
          <p:nvPr/>
        </p:nvSpPr>
        <p:spPr>
          <a:xfrm>
            <a:off x="3710273" y="19007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B9B90BD-FF5D-AFBC-8BA3-DEB70333E50D}"/>
              </a:ext>
            </a:extLst>
          </p:cNvPr>
          <p:cNvSpPr/>
          <p:nvPr/>
        </p:nvSpPr>
        <p:spPr>
          <a:xfrm>
            <a:off x="5551201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5C8A0D5-9F5F-D97D-A16F-C1575459EB1B}"/>
              </a:ext>
            </a:extLst>
          </p:cNvPr>
          <p:cNvSpPr/>
          <p:nvPr/>
        </p:nvSpPr>
        <p:spPr>
          <a:xfrm>
            <a:off x="5735848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680A190-8585-3266-9175-8807C7F23E40}"/>
              </a:ext>
            </a:extLst>
          </p:cNvPr>
          <p:cNvSpPr/>
          <p:nvPr/>
        </p:nvSpPr>
        <p:spPr>
          <a:xfrm>
            <a:off x="5928384" y="26328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9E0D62-669A-0895-8585-3630F4C33761}"/>
              </a:ext>
            </a:extLst>
          </p:cNvPr>
          <p:cNvSpPr/>
          <p:nvPr/>
        </p:nvSpPr>
        <p:spPr>
          <a:xfrm>
            <a:off x="3710273" y="33100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9CF4EB2-BAB5-6DC5-4960-D47119CF7427}"/>
              </a:ext>
            </a:extLst>
          </p:cNvPr>
          <p:cNvSpPr/>
          <p:nvPr/>
        </p:nvSpPr>
        <p:spPr>
          <a:xfrm>
            <a:off x="6154444" y="26328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7261A0-A3F0-6FA6-F700-BBE088362CB6}"/>
              </a:ext>
            </a:extLst>
          </p:cNvPr>
          <p:cNvSpPr/>
          <p:nvPr/>
        </p:nvSpPr>
        <p:spPr>
          <a:xfrm>
            <a:off x="6332300" y="3310934"/>
            <a:ext cx="111364" cy="1113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05CE9B4-F8FF-E728-0255-D021B9E47194}"/>
              </a:ext>
            </a:extLst>
          </p:cNvPr>
          <p:cNvSpPr/>
          <p:nvPr/>
        </p:nvSpPr>
        <p:spPr>
          <a:xfrm>
            <a:off x="6332300" y="3465715"/>
            <a:ext cx="111364" cy="1113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318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E9523-3879-46AD-69BF-AEDAD1873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A8DDE6-FCBD-C2E4-9590-7128D3908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27302F-F085-8155-8422-0F49E299A0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807822-6C30-8C2C-D640-C89FE0120848}"/>
              </a:ext>
            </a:extLst>
          </p:cNvPr>
          <p:cNvSpPr/>
          <p:nvPr/>
        </p:nvSpPr>
        <p:spPr>
          <a:xfrm>
            <a:off x="6696552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294640-D571-4F08-E45A-BF18A3580217}"/>
              </a:ext>
            </a:extLst>
          </p:cNvPr>
          <p:cNvSpPr/>
          <p:nvPr/>
        </p:nvSpPr>
        <p:spPr>
          <a:xfrm>
            <a:off x="7010584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A7A3301-23CD-FA86-A784-CAEDD1DE58FA}"/>
              </a:ext>
            </a:extLst>
          </p:cNvPr>
          <p:cNvSpPr/>
          <p:nvPr/>
        </p:nvSpPr>
        <p:spPr>
          <a:xfrm>
            <a:off x="6696552" y="33498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553097-2E62-12A5-2090-716BFD654140}"/>
              </a:ext>
            </a:extLst>
          </p:cNvPr>
          <p:cNvSpPr/>
          <p:nvPr/>
        </p:nvSpPr>
        <p:spPr>
          <a:xfrm>
            <a:off x="7010584" y="33498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1570D4-9C4A-C6F3-3A2C-F82C83A16BD4}"/>
              </a:ext>
            </a:extLst>
          </p:cNvPr>
          <p:cNvSpPr/>
          <p:nvPr/>
        </p:nvSpPr>
        <p:spPr>
          <a:xfrm>
            <a:off x="6696552" y="3652453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B9BDC38-28BB-115C-EB23-11ED73DEC22F}"/>
              </a:ext>
            </a:extLst>
          </p:cNvPr>
          <p:cNvSpPr/>
          <p:nvPr/>
        </p:nvSpPr>
        <p:spPr>
          <a:xfrm>
            <a:off x="7010584" y="3652453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C3A916B-4D59-823E-9E32-77C1C43F0D00}"/>
              </a:ext>
            </a:extLst>
          </p:cNvPr>
          <p:cNvSpPr/>
          <p:nvPr/>
        </p:nvSpPr>
        <p:spPr>
          <a:xfrm>
            <a:off x="6696552" y="3955056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541F507-2057-6092-0B22-203F895CED83}"/>
              </a:ext>
            </a:extLst>
          </p:cNvPr>
          <p:cNvSpPr/>
          <p:nvPr/>
        </p:nvSpPr>
        <p:spPr>
          <a:xfrm>
            <a:off x="7010584" y="3955056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7ADAD8C-5C2C-61E5-DDD7-ADFEFD7850F0}"/>
              </a:ext>
            </a:extLst>
          </p:cNvPr>
          <p:cNvSpPr/>
          <p:nvPr/>
        </p:nvSpPr>
        <p:spPr>
          <a:xfrm>
            <a:off x="6696552" y="278248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63AFA81-E0B0-4914-F184-57F3CD2B8C7E}"/>
              </a:ext>
            </a:extLst>
          </p:cNvPr>
          <p:cNvSpPr/>
          <p:nvPr/>
        </p:nvSpPr>
        <p:spPr>
          <a:xfrm>
            <a:off x="7010584" y="278248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8F999C0-DFDC-8233-EF85-BF07AC69DF2B}"/>
              </a:ext>
            </a:extLst>
          </p:cNvPr>
          <p:cNvSpPr/>
          <p:nvPr/>
        </p:nvSpPr>
        <p:spPr>
          <a:xfrm>
            <a:off x="7491890" y="33498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AF66F41-682B-CCE5-AF68-885224DB2AE4}"/>
              </a:ext>
            </a:extLst>
          </p:cNvPr>
          <p:cNvSpPr/>
          <p:nvPr/>
        </p:nvSpPr>
        <p:spPr>
          <a:xfrm>
            <a:off x="7805922" y="33498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EA9D78E-EC15-5452-F33E-FB28E13DB532}"/>
              </a:ext>
            </a:extLst>
          </p:cNvPr>
          <p:cNvSpPr/>
          <p:nvPr/>
        </p:nvSpPr>
        <p:spPr>
          <a:xfrm>
            <a:off x="2755330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23A2BAE-184E-A235-12DA-631BCF12CA99}"/>
              </a:ext>
            </a:extLst>
          </p:cNvPr>
          <p:cNvSpPr/>
          <p:nvPr/>
        </p:nvSpPr>
        <p:spPr>
          <a:xfrm>
            <a:off x="6696552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7F4DF4E-0CE3-5079-F5C3-77B695BB62CC}"/>
              </a:ext>
            </a:extLst>
          </p:cNvPr>
          <p:cNvSpPr/>
          <p:nvPr/>
        </p:nvSpPr>
        <p:spPr>
          <a:xfrm>
            <a:off x="7010584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D9F1335-C516-256A-822B-C2CAF1A599AE}"/>
              </a:ext>
            </a:extLst>
          </p:cNvPr>
          <p:cNvSpPr/>
          <p:nvPr/>
        </p:nvSpPr>
        <p:spPr>
          <a:xfrm>
            <a:off x="5411643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C713208-3432-9E5D-1955-410EBBC2DC01}"/>
              </a:ext>
            </a:extLst>
          </p:cNvPr>
          <p:cNvSpPr/>
          <p:nvPr/>
        </p:nvSpPr>
        <p:spPr>
          <a:xfrm>
            <a:off x="5907956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3203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183BB3E-20FA-732E-BB5F-BA5EF2A49C76}"/>
              </a:ext>
            </a:extLst>
          </p:cNvPr>
          <p:cNvSpPr txBox="1"/>
          <p:nvPr/>
        </p:nvSpPr>
        <p:spPr>
          <a:xfrm>
            <a:off x="3794537" y="5281088"/>
            <a:ext cx="1617106" cy="10156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FDEBBE0-F938-8900-86A1-7ABCBA6988F2}"/>
              </a:ext>
            </a:extLst>
          </p:cNvPr>
          <p:cNvSpPr/>
          <p:nvPr/>
        </p:nvSpPr>
        <p:spPr>
          <a:xfrm>
            <a:off x="6696552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EA00EE-297B-3D6E-3B05-04B87C75FFEC}"/>
              </a:ext>
            </a:extLst>
          </p:cNvPr>
          <p:cNvSpPr/>
          <p:nvPr/>
        </p:nvSpPr>
        <p:spPr>
          <a:xfrm>
            <a:off x="7010584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B61739-5259-46E7-24E3-3BCABF349AD7}"/>
              </a:ext>
            </a:extLst>
          </p:cNvPr>
          <p:cNvSpPr/>
          <p:nvPr/>
        </p:nvSpPr>
        <p:spPr>
          <a:xfrm>
            <a:off x="6696552" y="33498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DAC3564-0733-3550-E62F-45925874C96A}"/>
              </a:ext>
            </a:extLst>
          </p:cNvPr>
          <p:cNvSpPr/>
          <p:nvPr/>
        </p:nvSpPr>
        <p:spPr>
          <a:xfrm>
            <a:off x="7010584" y="33498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2336074-6AC2-8536-EC2D-F24F78E25EE5}"/>
              </a:ext>
            </a:extLst>
          </p:cNvPr>
          <p:cNvSpPr/>
          <p:nvPr/>
        </p:nvSpPr>
        <p:spPr>
          <a:xfrm>
            <a:off x="6696552" y="3652453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3BE5DDC-CD05-87B9-FC43-9467D317B157}"/>
              </a:ext>
            </a:extLst>
          </p:cNvPr>
          <p:cNvSpPr/>
          <p:nvPr/>
        </p:nvSpPr>
        <p:spPr>
          <a:xfrm>
            <a:off x="7010584" y="3652453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A44BBC9-B07C-CDE4-C5AC-C6762E75885B}"/>
              </a:ext>
            </a:extLst>
          </p:cNvPr>
          <p:cNvSpPr/>
          <p:nvPr/>
        </p:nvSpPr>
        <p:spPr>
          <a:xfrm>
            <a:off x="6696552" y="3955056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91DA6F-4699-D915-B72D-88DE2ACB2347}"/>
              </a:ext>
            </a:extLst>
          </p:cNvPr>
          <p:cNvSpPr/>
          <p:nvPr/>
        </p:nvSpPr>
        <p:spPr>
          <a:xfrm>
            <a:off x="7010584" y="3955056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F3214D1-70FE-ACF5-BDFD-4C6E1F6591A1}"/>
              </a:ext>
            </a:extLst>
          </p:cNvPr>
          <p:cNvSpPr/>
          <p:nvPr/>
        </p:nvSpPr>
        <p:spPr>
          <a:xfrm>
            <a:off x="6696552" y="278248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E2D13C0-6DC3-3F61-763C-DB1661BA7785}"/>
              </a:ext>
            </a:extLst>
          </p:cNvPr>
          <p:cNvSpPr/>
          <p:nvPr/>
        </p:nvSpPr>
        <p:spPr>
          <a:xfrm>
            <a:off x="7010584" y="278248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9444955-5A59-5893-A500-46C0F0DBC5FB}"/>
              </a:ext>
            </a:extLst>
          </p:cNvPr>
          <p:cNvSpPr/>
          <p:nvPr/>
        </p:nvSpPr>
        <p:spPr>
          <a:xfrm>
            <a:off x="7491890" y="33498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47C603E-7E59-B224-8B88-D0BAF9813E84}"/>
              </a:ext>
            </a:extLst>
          </p:cNvPr>
          <p:cNvSpPr/>
          <p:nvPr/>
        </p:nvSpPr>
        <p:spPr>
          <a:xfrm>
            <a:off x="7805922" y="33498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350719C-0A1A-C48B-C9AE-7346B49712E7}"/>
              </a:ext>
            </a:extLst>
          </p:cNvPr>
          <p:cNvSpPr/>
          <p:nvPr/>
        </p:nvSpPr>
        <p:spPr>
          <a:xfrm>
            <a:off x="2755330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03E05FA-E84D-CC20-4291-9F597B735C3C}"/>
              </a:ext>
            </a:extLst>
          </p:cNvPr>
          <p:cNvSpPr/>
          <p:nvPr/>
        </p:nvSpPr>
        <p:spPr>
          <a:xfrm>
            <a:off x="6696552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625C611-D1AD-40F9-AD02-AAA6DFFCFC05}"/>
              </a:ext>
            </a:extLst>
          </p:cNvPr>
          <p:cNvSpPr/>
          <p:nvPr/>
        </p:nvSpPr>
        <p:spPr>
          <a:xfrm>
            <a:off x="7010584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8C3C302-6806-E7E0-1FE1-E59297F03683}"/>
              </a:ext>
            </a:extLst>
          </p:cNvPr>
          <p:cNvSpPr/>
          <p:nvPr/>
        </p:nvSpPr>
        <p:spPr>
          <a:xfrm>
            <a:off x="5411643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D45061E-1373-9C32-C8D1-7938F19BB0CD}"/>
              </a:ext>
            </a:extLst>
          </p:cNvPr>
          <p:cNvSpPr/>
          <p:nvPr/>
        </p:nvSpPr>
        <p:spPr>
          <a:xfrm>
            <a:off x="5907956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9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6A208-8EE3-9780-9DD7-AC862E152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26DADE-48A1-D42C-0ECD-9D9DAFF1D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087592D-C5F0-0FF0-DBA8-8DF89F97C3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ECF1B9-59AD-26F7-E9FE-DDCB78B6152D}"/>
              </a:ext>
            </a:extLst>
          </p:cNvPr>
          <p:cNvSpPr/>
          <p:nvPr/>
        </p:nvSpPr>
        <p:spPr>
          <a:xfrm>
            <a:off x="389502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F5A816-3182-0C7E-22FE-A04FD49D9216}"/>
              </a:ext>
            </a:extLst>
          </p:cNvPr>
          <p:cNvSpPr/>
          <p:nvPr/>
        </p:nvSpPr>
        <p:spPr>
          <a:xfrm>
            <a:off x="7226386" y="355050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858E28-1436-E760-ACDB-F02F6A453C26}"/>
              </a:ext>
            </a:extLst>
          </p:cNvPr>
          <p:cNvSpPr/>
          <p:nvPr/>
        </p:nvSpPr>
        <p:spPr>
          <a:xfrm>
            <a:off x="7540418" y="355050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A2A023-D9BA-69F2-BE0A-215C349BDF9E}"/>
              </a:ext>
            </a:extLst>
          </p:cNvPr>
          <p:cNvSpPr/>
          <p:nvPr/>
        </p:nvSpPr>
        <p:spPr>
          <a:xfrm>
            <a:off x="5313956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19BB10-F317-070C-63CA-FFE3E9F993F2}"/>
              </a:ext>
            </a:extLst>
          </p:cNvPr>
          <p:cNvSpPr/>
          <p:nvPr/>
        </p:nvSpPr>
        <p:spPr>
          <a:xfrm>
            <a:off x="5610956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439340A-ECBF-A1CC-C6B7-F2AE1E986A76}"/>
              </a:ext>
            </a:extLst>
          </p:cNvPr>
          <p:cNvSpPr/>
          <p:nvPr/>
        </p:nvSpPr>
        <p:spPr>
          <a:xfrm>
            <a:off x="6431048" y="291654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1FD3B5-6190-204C-7967-EBAC43695E0E}"/>
              </a:ext>
            </a:extLst>
          </p:cNvPr>
          <p:cNvSpPr/>
          <p:nvPr/>
        </p:nvSpPr>
        <p:spPr>
          <a:xfrm>
            <a:off x="6745080" y="291654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0B5DD39-6A7E-8B49-FA9E-502D68AF7D63}"/>
              </a:ext>
            </a:extLst>
          </p:cNvPr>
          <p:cNvSpPr/>
          <p:nvPr/>
        </p:nvSpPr>
        <p:spPr>
          <a:xfrm>
            <a:off x="6431048" y="32030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F84D95A-7916-8E4B-38A3-6616B22A6EA5}"/>
              </a:ext>
            </a:extLst>
          </p:cNvPr>
          <p:cNvSpPr/>
          <p:nvPr/>
        </p:nvSpPr>
        <p:spPr>
          <a:xfrm>
            <a:off x="6745080" y="32030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1F6512-1D00-187C-128A-3FC9396DDAEA}"/>
              </a:ext>
            </a:extLst>
          </p:cNvPr>
          <p:cNvSpPr/>
          <p:nvPr/>
        </p:nvSpPr>
        <p:spPr>
          <a:xfrm>
            <a:off x="6431048" y="35056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7C9C59-2832-5EEF-3864-5AC796916859}"/>
              </a:ext>
            </a:extLst>
          </p:cNvPr>
          <p:cNvSpPr/>
          <p:nvPr/>
        </p:nvSpPr>
        <p:spPr>
          <a:xfrm>
            <a:off x="6745080" y="35056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C0C1F0E-2EA5-4C59-DC8B-B3835F5B9E91}"/>
              </a:ext>
            </a:extLst>
          </p:cNvPr>
          <p:cNvSpPr/>
          <p:nvPr/>
        </p:nvSpPr>
        <p:spPr>
          <a:xfrm>
            <a:off x="6431048" y="3808253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838FD00-815E-E7C1-79C6-BF5A8AE971E7}"/>
              </a:ext>
            </a:extLst>
          </p:cNvPr>
          <p:cNvSpPr/>
          <p:nvPr/>
        </p:nvSpPr>
        <p:spPr>
          <a:xfrm>
            <a:off x="6745080" y="3808253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90BF9B5-0AAF-C8A8-9247-049EDCC2AE95}"/>
              </a:ext>
            </a:extLst>
          </p:cNvPr>
          <p:cNvSpPr/>
          <p:nvPr/>
        </p:nvSpPr>
        <p:spPr>
          <a:xfrm>
            <a:off x="6431048" y="2635681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386E349-450B-34C8-C36B-EA9F8916DF56}"/>
              </a:ext>
            </a:extLst>
          </p:cNvPr>
          <p:cNvSpPr/>
          <p:nvPr/>
        </p:nvSpPr>
        <p:spPr>
          <a:xfrm>
            <a:off x="6745080" y="2635681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CC197C7-3F08-7A33-9976-FC1FAC175379}"/>
              </a:ext>
            </a:extLst>
          </p:cNvPr>
          <p:cNvSpPr/>
          <p:nvPr/>
        </p:nvSpPr>
        <p:spPr>
          <a:xfrm>
            <a:off x="7226386" y="32030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0CCE2BE-F391-F8A7-59EE-DCCF330AA80E}"/>
              </a:ext>
            </a:extLst>
          </p:cNvPr>
          <p:cNvSpPr/>
          <p:nvPr/>
        </p:nvSpPr>
        <p:spPr>
          <a:xfrm>
            <a:off x="7540418" y="32030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7266DC6-2BB9-48E1-469E-CB73EC5C2D52}"/>
              </a:ext>
            </a:extLst>
          </p:cNvPr>
          <p:cNvSpPr/>
          <p:nvPr/>
        </p:nvSpPr>
        <p:spPr>
          <a:xfrm>
            <a:off x="6431048" y="291654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DA98B7E-B8FB-42AF-D770-6579F527444B}"/>
              </a:ext>
            </a:extLst>
          </p:cNvPr>
          <p:cNvSpPr/>
          <p:nvPr/>
        </p:nvSpPr>
        <p:spPr>
          <a:xfrm>
            <a:off x="6745080" y="291654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1D38278-FCED-D74B-E05F-10D17747B6A3}"/>
              </a:ext>
            </a:extLst>
          </p:cNvPr>
          <p:cNvSpPr/>
          <p:nvPr/>
        </p:nvSpPr>
        <p:spPr>
          <a:xfrm>
            <a:off x="2775956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EEDC24E-C5A9-0942-5585-34F41B69D7BE}"/>
              </a:ext>
            </a:extLst>
          </p:cNvPr>
          <p:cNvSpPr/>
          <p:nvPr/>
        </p:nvSpPr>
        <p:spPr>
          <a:xfrm>
            <a:off x="5937754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4769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966BE3A-0628-B0FB-3882-DC25C7E6CC16}"/>
              </a:ext>
            </a:extLst>
          </p:cNvPr>
          <p:cNvSpPr txBox="1"/>
          <p:nvPr/>
        </p:nvSpPr>
        <p:spPr>
          <a:xfrm>
            <a:off x="3794537" y="5281088"/>
            <a:ext cx="1617106" cy="10156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F5E60C-2C5A-2A65-FEF1-5476EB5C2F34}"/>
              </a:ext>
            </a:extLst>
          </p:cNvPr>
          <p:cNvSpPr/>
          <p:nvPr/>
        </p:nvSpPr>
        <p:spPr>
          <a:xfrm>
            <a:off x="389502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BBA112-40B6-EFE6-C146-51F6DE49281D}"/>
              </a:ext>
            </a:extLst>
          </p:cNvPr>
          <p:cNvSpPr/>
          <p:nvPr/>
        </p:nvSpPr>
        <p:spPr>
          <a:xfrm>
            <a:off x="7226386" y="355050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D34E18-0C87-23A5-CF63-3C5B4C905B26}"/>
              </a:ext>
            </a:extLst>
          </p:cNvPr>
          <p:cNvSpPr/>
          <p:nvPr/>
        </p:nvSpPr>
        <p:spPr>
          <a:xfrm>
            <a:off x="7540418" y="355050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58878F-D79F-6FC9-49F3-316AA3DAFC53}"/>
              </a:ext>
            </a:extLst>
          </p:cNvPr>
          <p:cNvSpPr/>
          <p:nvPr/>
        </p:nvSpPr>
        <p:spPr>
          <a:xfrm>
            <a:off x="5313956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2547EB-F57E-42D7-8191-C58BE5076E04}"/>
              </a:ext>
            </a:extLst>
          </p:cNvPr>
          <p:cNvSpPr/>
          <p:nvPr/>
        </p:nvSpPr>
        <p:spPr>
          <a:xfrm>
            <a:off x="5610956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8CCE3CA-C407-32EC-C96F-C8AAB4425A90}"/>
              </a:ext>
            </a:extLst>
          </p:cNvPr>
          <p:cNvSpPr/>
          <p:nvPr/>
        </p:nvSpPr>
        <p:spPr>
          <a:xfrm>
            <a:off x="6431048" y="291654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5EDAE58-8BAD-969D-FE1C-822606825C96}"/>
              </a:ext>
            </a:extLst>
          </p:cNvPr>
          <p:cNvSpPr/>
          <p:nvPr/>
        </p:nvSpPr>
        <p:spPr>
          <a:xfrm>
            <a:off x="6745080" y="291654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2C9B696-185C-B4E6-DD87-771C2776A0DC}"/>
              </a:ext>
            </a:extLst>
          </p:cNvPr>
          <p:cNvSpPr/>
          <p:nvPr/>
        </p:nvSpPr>
        <p:spPr>
          <a:xfrm>
            <a:off x="6431048" y="32030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F3DA80-2DA3-9405-3626-1D2D60F65CF7}"/>
              </a:ext>
            </a:extLst>
          </p:cNvPr>
          <p:cNvSpPr/>
          <p:nvPr/>
        </p:nvSpPr>
        <p:spPr>
          <a:xfrm>
            <a:off x="6745080" y="32030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372509F-9C44-1457-B902-A38ADEF0D25D}"/>
              </a:ext>
            </a:extLst>
          </p:cNvPr>
          <p:cNvSpPr/>
          <p:nvPr/>
        </p:nvSpPr>
        <p:spPr>
          <a:xfrm>
            <a:off x="6431048" y="35056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55453E9-1342-0C3D-AE84-9D5655DDC46C}"/>
              </a:ext>
            </a:extLst>
          </p:cNvPr>
          <p:cNvSpPr/>
          <p:nvPr/>
        </p:nvSpPr>
        <p:spPr>
          <a:xfrm>
            <a:off x="6745080" y="350565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63EA7E4-777B-E867-698E-BFDEE187F65A}"/>
              </a:ext>
            </a:extLst>
          </p:cNvPr>
          <p:cNvSpPr/>
          <p:nvPr/>
        </p:nvSpPr>
        <p:spPr>
          <a:xfrm>
            <a:off x="6431048" y="3808253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93AF8F-3C52-D586-79AA-7884FEA8D075}"/>
              </a:ext>
            </a:extLst>
          </p:cNvPr>
          <p:cNvSpPr/>
          <p:nvPr/>
        </p:nvSpPr>
        <p:spPr>
          <a:xfrm>
            <a:off x="6745080" y="3808253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513855-9820-B052-23AD-FE170E5DDBF4}"/>
              </a:ext>
            </a:extLst>
          </p:cNvPr>
          <p:cNvSpPr/>
          <p:nvPr/>
        </p:nvSpPr>
        <p:spPr>
          <a:xfrm>
            <a:off x="6431048" y="2635681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E0FD797-C7BA-0BC0-74A2-A6F4A22F1670}"/>
              </a:ext>
            </a:extLst>
          </p:cNvPr>
          <p:cNvSpPr/>
          <p:nvPr/>
        </p:nvSpPr>
        <p:spPr>
          <a:xfrm>
            <a:off x="6745080" y="2635681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55DEDA5-A272-6369-C6BB-ACE331D61B88}"/>
              </a:ext>
            </a:extLst>
          </p:cNvPr>
          <p:cNvSpPr/>
          <p:nvPr/>
        </p:nvSpPr>
        <p:spPr>
          <a:xfrm>
            <a:off x="7226386" y="32030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D7F30C5-BC13-4923-A211-62DC70A2B1A9}"/>
              </a:ext>
            </a:extLst>
          </p:cNvPr>
          <p:cNvSpPr/>
          <p:nvPr/>
        </p:nvSpPr>
        <p:spPr>
          <a:xfrm>
            <a:off x="7540418" y="32030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459C267-3CE5-24AA-124E-C5A47089A97E}"/>
              </a:ext>
            </a:extLst>
          </p:cNvPr>
          <p:cNvSpPr/>
          <p:nvPr/>
        </p:nvSpPr>
        <p:spPr>
          <a:xfrm>
            <a:off x="6431048" y="291654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AA25F18-225E-C135-B55A-BC2BF1E006A6}"/>
              </a:ext>
            </a:extLst>
          </p:cNvPr>
          <p:cNvSpPr/>
          <p:nvPr/>
        </p:nvSpPr>
        <p:spPr>
          <a:xfrm>
            <a:off x="6745080" y="2916544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D66E0DF-8CEB-2345-5285-CF972FC4CD77}"/>
              </a:ext>
            </a:extLst>
          </p:cNvPr>
          <p:cNvSpPr/>
          <p:nvPr/>
        </p:nvSpPr>
        <p:spPr>
          <a:xfrm>
            <a:off x="2775956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124C74C-DD4F-5185-5019-AFE26936F28B}"/>
              </a:ext>
            </a:extLst>
          </p:cNvPr>
          <p:cNvSpPr/>
          <p:nvPr/>
        </p:nvSpPr>
        <p:spPr>
          <a:xfrm>
            <a:off x="5937754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524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DADC2-47DF-CB5D-1FC4-EDA8183ED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0DE5DF-6F9B-4D56-1E82-FEB43FAB1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C4D0C0-E7D4-AC4A-D191-BF0F44E164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8A17E3-0084-C06B-0219-E7412CD99295}"/>
              </a:ext>
            </a:extLst>
          </p:cNvPr>
          <p:cNvSpPr/>
          <p:nvPr/>
        </p:nvSpPr>
        <p:spPr>
          <a:xfrm>
            <a:off x="1289585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97A752-92EA-1483-D500-627EA6B588E8}"/>
              </a:ext>
            </a:extLst>
          </p:cNvPr>
          <p:cNvSpPr/>
          <p:nvPr/>
        </p:nvSpPr>
        <p:spPr>
          <a:xfrm>
            <a:off x="1785898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A72D835-F881-8D8C-E9A5-BCD0AB4700C4}"/>
              </a:ext>
            </a:extLst>
          </p:cNvPr>
          <p:cNvSpPr/>
          <p:nvPr/>
        </p:nvSpPr>
        <p:spPr>
          <a:xfrm>
            <a:off x="2282211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2C956C-566B-1D60-8D30-05D4CE86DC7A}"/>
              </a:ext>
            </a:extLst>
          </p:cNvPr>
          <p:cNvSpPr/>
          <p:nvPr/>
        </p:nvSpPr>
        <p:spPr>
          <a:xfrm>
            <a:off x="2778524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7625B6A-8B3E-4A52-0F2C-E9B9EDEF1AC5}"/>
              </a:ext>
            </a:extLst>
          </p:cNvPr>
          <p:cNvSpPr/>
          <p:nvPr/>
        </p:nvSpPr>
        <p:spPr>
          <a:xfrm>
            <a:off x="3274837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6FB953-A9AC-3BFD-5426-D9C5E47568D8}"/>
              </a:ext>
            </a:extLst>
          </p:cNvPr>
          <p:cNvSpPr/>
          <p:nvPr/>
        </p:nvSpPr>
        <p:spPr>
          <a:xfrm>
            <a:off x="4057384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34E9C8-7B07-03AF-E976-FD1C0F5BC4B3}"/>
              </a:ext>
            </a:extLst>
          </p:cNvPr>
          <p:cNvSpPr/>
          <p:nvPr/>
        </p:nvSpPr>
        <p:spPr>
          <a:xfrm>
            <a:off x="4553697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FF032A-3B42-AF4D-A2D1-728875572C86}"/>
              </a:ext>
            </a:extLst>
          </p:cNvPr>
          <p:cNvSpPr/>
          <p:nvPr/>
        </p:nvSpPr>
        <p:spPr>
          <a:xfrm>
            <a:off x="5050010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D86F44-BF5F-EFA9-85AC-2481CD73E63A}"/>
              </a:ext>
            </a:extLst>
          </p:cNvPr>
          <p:cNvSpPr/>
          <p:nvPr/>
        </p:nvSpPr>
        <p:spPr>
          <a:xfrm>
            <a:off x="5546323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F0C0DA-1090-78AD-FCD4-B1F2CD26DCD4}"/>
              </a:ext>
            </a:extLst>
          </p:cNvPr>
          <p:cNvSpPr/>
          <p:nvPr/>
        </p:nvSpPr>
        <p:spPr>
          <a:xfrm>
            <a:off x="6042636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F5B5DA3-076A-B5E1-C591-908EB93D9AB9}"/>
              </a:ext>
            </a:extLst>
          </p:cNvPr>
          <p:cNvSpPr/>
          <p:nvPr/>
        </p:nvSpPr>
        <p:spPr>
          <a:xfrm>
            <a:off x="7096578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6635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A4E60DC-3ABB-390B-7935-64F0418CAABE}"/>
              </a:ext>
            </a:extLst>
          </p:cNvPr>
          <p:cNvSpPr txBox="1"/>
          <p:nvPr/>
        </p:nvSpPr>
        <p:spPr>
          <a:xfrm>
            <a:off x="3794537" y="5281088"/>
            <a:ext cx="1617106" cy="10156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9E60499-F347-83E0-259D-1842592CE256}"/>
              </a:ext>
            </a:extLst>
          </p:cNvPr>
          <p:cNvSpPr/>
          <p:nvPr/>
        </p:nvSpPr>
        <p:spPr>
          <a:xfrm>
            <a:off x="1289585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AB504A-EDA6-8D4A-C4E7-6A3C2127631A}"/>
              </a:ext>
            </a:extLst>
          </p:cNvPr>
          <p:cNvSpPr/>
          <p:nvPr/>
        </p:nvSpPr>
        <p:spPr>
          <a:xfrm>
            <a:off x="1785898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523C00-FFE8-03E1-A1C4-0FFCC62AD53B}"/>
              </a:ext>
            </a:extLst>
          </p:cNvPr>
          <p:cNvSpPr/>
          <p:nvPr/>
        </p:nvSpPr>
        <p:spPr>
          <a:xfrm>
            <a:off x="2282211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B1DCCD-AA6F-9372-DD50-3C275C03F18E}"/>
              </a:ext>
            </a:extLst>
          </p:cNvPr>
          <p:cNvSpPr/>
          <p:nvPr/>
        </p:nvSpPr>
        <p:spPr>
          <a:xfrm>
            <a:off x="2778524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CC2B11-FD1B-45A4-0AF3-B3E8DC051E60}"/>
              </a:ext>
            </a:extLst>
          </p:cNvPr>
          <p:cNvSpPr/>
          <p:nvPr/>
        </p:nvSpPr>
        <p:spPr>
          <a:xfrm>
            <a:off x="3274837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86D625F-F59C-CE8E-C9AC-8886B689F496}"/>
              </a:ext>
            </a:extLst>
          </p:cNvPr>
          <p:cNvSpPr/>
          <p:nvPr/>
        </p:nvSpPr>
        <p:spPr>
          <a:xfrm>
            <a:off x="4057384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62CC035-5A66-1547-6DDC-9FC1D03F170E}"/>
              </a:ext>
            </a:extLst>
          </p:cNvPr>
          <p:cNvSpPr/>
          <p:nvPr/>
        </p:nvSpPr>
        <p:spPr>
          <a:xfrm>
            <a:off x="4553697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E35A0E-213D-0972-6677-D11A51BEBC72}"/>
              </a:ext>
            </a:extLst>
          </p:cNvPr>
          <p:cNvSpPr/>
          <p:nvPr/>
        </p:nvSpPr>
        <p:spPr>
          <a:xfrm>
            <a:off x="5050010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87DDB24-9B1A-9443-3CDB-0FD87688AB76}"/>
              </a:ext>
            </a:extLst>
          </p:cNvPr>
          <p:cNvSpPr/>
          <p:nvPr/>
        </p:nvSpPr>
        <p:spPr>
          <a:xfrm>
            <a:off x="5546323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0045748-B41E-D923-9C05-89C79D25081C}"/>
              </a:ext>
            </a:extLst>
          </p:cNvPr>
          <p:cNvSpPr/>
          <p:nvPr/>
        </p:nvSpPr>
        <p:spPr>
          <a:xfrm>
            <a:off x="6042636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3113517-1C2D-4C84-2C2A-E5BA3B81D623}"/>
              </a:ext>
            </a:extLst>
          </p:cNvPr>
          <p:cNvSpPr/>
          <p:nvPr/>
        </p:nvSpPr>
        <p:spPr>
          <a:xfrm>
            <a:off x="7096578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968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6E412-BBA2-5518-0E6C-1587E4461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5DC025-3199-7A91-117D-4575F22FB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1EEFD9-0611-5793-DACD-96DCD978AB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77288C-FEF8-7B80-A730-C9E1909E0409}"/>
              </a:ext>
            </a:extLst>
          </p:cNvPr>
          <p:cNvSpPr/>
          <p:nvPr/>
        </p:nvSpPr>
        <p:spPr>
          <a:xfrm>
            <a:off x="4951330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7C17D5F-1D1F-9F64-DD1B-057E52E17A5C}"/>
              </a:ext>
            </a:extLst>
          </p:cNvPr>
          <p:cNvSpPr/>
          <p:nvPr/>
        </p:nvSpPr>
        <p:spPr>
          <a:xfrm>
            <a:off x="1816224" y="19769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51EA854-4501-DB27-7D4F-CDBE32860BBC}"/>
              </a:ext>
            </a:extLst>
          </p:cNvPr>
          <p:cNvSpPr/>
          <p:nvPr/>
        </p:nvSpPr>
        <p:spPr>
          <a:xfrm>
            <a:off x="1816224" y="33735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A3E0B3B-CABF-8C2F-DA90-7906E62131FD}"/>
              </a:ext>
            </a:extLst>
          </p:cNvPr>
          <p:cNvSpPr/>
          <p:nvPr/>
        </p:nvSpPr>
        <p:spPr>
          <a:xfrm>
            <a:off x="3255736" y="2715386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7E0D2D6-32AB-521F-14CF-A743EB622087}"/>
              </a:ext>
            </a:extLst>
          </p:cNvPr>
          <p:cNvSpPr/>
          <p:nvPr/>
        </p:nvSpPr>
        <p:spPr>
          <a:xfrm>
            <a:off x="5135977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B194F8D-F1D4-A6A0-0825-6A307E5A7CEC}"/>
              </a:ext>
            </a:extLst>
          </p:cNvPr>
          <p:cNvSpPr/>
          <p:nvPr/>
        </p:nvSpPr>
        <p:spPr>
          <a:xfrm>
            <a:off x="5320624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75EC409-C91A-234C-BCDE-6D4617D9F1B9}"/>
              </a:ext>
            </a:extLst>
          </p:cNvPr>
          <p:cNvSpPr/>
          <p:nvPr/>
        </p:nvSpPr>
        <p:spPr>
          <a:xfrm>
            <a:off x="5505271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076DB60-9DBC-39C2-D2FF-9C0F17203570}"/>
              </a:ext>
            </a:extLst>
          </p:cNvPr>
          <p:cNvSpPr/>
          <p:nvPr/>
        </p:nvSpPr>
        <p:spPr>
          <a:xfrm>
            <a:off x="5689918" y="27090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8400905-7E64-F3D0-F925-2405E26441A1}"/>
              </a:ext>
            </a:extLst>
          </p:cNvPr>
          <p:cNvSpPr/>
          <p:nvPr/>
        </p:nvSpPr>
        <p:spPr>
          <a:xfrm>
            <a:off x="6059212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D2811B6-1822-501A-B87F-87B1FFF05860}"/>
              </a:ext>
            </a:extLst>
          </p:cNvPr>
          <p:cNvSpPr/>
          <p:nvPr/>
        </p:nvSpPr>
        <p:spPr>
          <a:xfrm>
            <a:off x="6243859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108E526-2B24-9473-60B3-AE1C75080E43}"/>
              </a:ext>
            </a:extLst>
          </p:cNvPr>
          <p:cNvSpPr/>
          <p:nvPr/>
        </p:nvSpPr>
        <p:spPr>
          <a:xfrm>
            <a:off x="6428506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2B020D2-5F96-16D0-18AF-677766535868}"/>
              </a:ext>
            </a:extLst>
          </p:cNvPr>
          <p:cNvSpPr/>
          <p:nvPr/>
        </p:nvSpPr>
        <p:spPr>
          <a:xfrm>
            <a:off x="6613153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725F408-D981-8FF1-B384-91AFAE4326CD}"/>
              </a:ext>
            </a:extLst>
          </p:cNvPr>
          <p:cNvSpPr/>
          <p:nvPr/>
        </p:nvSpPr>
        <p:spPr>
          <a:xfrm>
            <a:off x="6797800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FD7FC64-051B-9CDC-FBB8-6B7CAC6B5DF4}"/>
              </a:ext>
            </a:extLst>
          </p:cNvPr>
          <p:cNvSpPr/>
          <p:nvPr/>
        </p:nvSpPr>
        <p:spPr>
          <a:xfrm>
            <a:off x="7408546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D8C4393-A663-7DF5-1A8D-CC618F6A721E}"/>
              </a:ext>
            </a:extLst>
          </p:cNvPr>
          <p:cNvSpPr/>
          <p:nvPr/>
        </p:nvSpPr>
        <p:spPr>
          <a:xfrm>
            <a:off x="7598938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5843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DFF8E55-0AE5-A879-93E0-31CE539D626B}"/>
              </a:ext>
            </a:extLst>
          </p:cNvPr>
          <p:cNvSpPr txBox="1"/>
          <p:nvPr/>
        </p:nvSpPr>
        <p:spPr>
          <a:xfrm>
            <a:off x="3794537" y="5281088"/>
            <a:ext cx="1617106" cy="10156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420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6FDDD82-20BF-9FE3-CAEB-076C6FD61D8E}"/>
              </a:ext>
            </a:extLst>
          </p:cNvPr>
          <p:cNvSpPr/>
          <p:nvPr/>
        </p:nvSpPr>
        <p:spPr>
          <a:xfrm>
            <a:off x="4951330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2E15D8A-8032-41BF-D84D-F5185DBA0230}"/>
              </a:ext>
            </a:extLst>
          </p:cNvPr>
          <p:cNvSpPr/>
          <p:nvPr/>
        </p:nvSpPr>
        <p:spPr>
          <a:xfrm>
            <a:off x="1816224" y="19769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27DFD4F-B497-9538-C88A-06884573C25A}"/>
              </a:ext>
            </a:extLst>
          </p:cNvPr>
          <p:cNvSpPr/>
          <p:nvPr/>
        </p:nvSpPr>
        <p:spPr>
          <a:xfrm>
            <a:off x="1816224" y="33735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F1A92BA-8768-12A9-2DE5-10A58CC85038}"/>
              </a:ext>
            </a:extLst>
          </p:cNvPr>
          <p:cNvSpPr/>
          <p:nvPr/>
        </p:nvSpPr>
        <p:spPr>
          <a:xfrm>
            <a:off x="3255736" y="2715386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0B66D6E-A5EA-1663-C343-663E2C6AEDDE}"/>
              </a:ext>
            </a:extLst>
          </p:cNvPr>
          <p:cNvSpPr/>
          <p:nvPr/>
        </p:nvSpPr>
        <p:spPr>
          <a:xfrm>
            <a:off x="5135977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E71D0B3-97B9-2670-6858-0A8DB94E67AB}"/>
              </a:ext>
            </a:extLst>
          </p:cNvPr>
          <p:cNvSpPr/>
          <p:nvPr/>
        </p:nvSpPr>
        <p:spPr>
          <a:xfrm>
            <a:off x="5320624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F438255-015F-09BD-11C9-986AC5DD9C67}"/>
              </a:ext>
            </a:extLst>
          </p:cNvPr>
          <p:cNvSpPr/>
          <p:nvPr/>
        </p:nvSpPr>
        <p:spPr>
          <a:xfrm>
            <a:off x="5505271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F321CD8-BC6C-4884-1F88-44E9E704F9EA}"/>
              </a:ext>
            </a:extLst>
          </p:cNvPr>
          <p:cNvSpPr/>
          <p:nvPr/>
        </p:nvSpPr>
        <p:spPr>
          <a:xfrm>
            <a:off x="5689918" y="27090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C236069-D358-2508-1520-CCA87A8788C4}"/>
              </a:ext>
            </a:extLst>
          </p:cNvPr>
          <p:cNvSpPr/>
          <p:nvPr/>
        </p:nvSpPr>
        <p:spPr>
          <a:xfrm>
            <a:off x="6059212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D7D090D-BECD-C962-B4E0-EB6B4D36065A}"/>
              </a:ext>
            </a:extLst>
          </p:cNvPr>
          <p:cNvSpPr/>
          <p:nvPr/>
        </p:nvSpPr>
        <p:spPr>
          <a:xfrm>
            <a:off x="6243859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BBBDF13-D6B5-4235-119E-59E59E93A596}"/>
              </a:ext>
            </a:extLst>
          </p:cNvPr>
          <p:cNvSpPr/>
          <p:nvPr/>
        </p:nvSpPr>
        <p:spPr>
          <a:xfrm>
            <a:off x="6428506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FBD296D-AFE3-DE84-3E0B-F03985F59CAC}"/>
              </a:ext>
            </a:extLst>
          </p:cNvPr>
          <p:cNvSpPr/>
          <p:nvPr/>
        </p:nvSpPr>
        <p:spPr>
          <a:xfrm>
            <a:off x="6613153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2280E89-9C21-4095-DD1D-C963F8A021CE}"/>
              </a:ext>
            </a:extLst>
          </p:cNvPr>
          <p:cNvSpPr/>
          <p:nvPr/>
        </p:nvSpPr>
        <p:spPr>
          <a:xfrm>
            <a:off x="6797800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5C24728-CE2C-8964-6424-13400312D4C4}"/>
              </a:ext>
            </a:extLst>
          </p:cNvPr>
          <p:cNvSpPr/>
          <p:nvPr/>
        </p:nvSpPr>
        <p:spPr>
          <a:xfrm>
            <a:off x="7408546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845FDC9-BA48-100D-1D6C-68548FBCB729}"/>
              </a:ext>
            </a:extLst>
          </p:cNvPr>
          <p:cNvSpPr/>
          <p:nvPr/>
        </p:nvSpPr>
        <p:spPr>
          <a:xfrm>
            <a:off x="7598938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970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9434B2-A80D-D0F5-7328-5B6A4111AD9F}"/>
              </a:ext>
            </a:extLst>
          </p:cNvPr>
          <p:cNvSpPr/>
          <p:nvPr/>
        </p:nvSpPr>
        <p:spPr>
          <a:xfrm>
            <a:off x="2755330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F8F876-A824-568E-C7CE-058E79B92F4B}"/>
              </a:ext>
            </a:extLst>
          </p:cNvPr>
          <p:cNvSpPr/>
          <p:nvPr/>
        </p:nvSpPr>
        <p:spPr>
          <a:xfrm>
            <a:off x="6696552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9DA578-DE4A-16A0-6801-CF2709DE156F}"/>
              </a:ext>
            </a:extLst>
          </p:cNvPr>
          <p:cNvSpPr/>
          <p:nvPr/>
        </p:nvSpPr>
        <p:spPr>
          <a:xfrm>
            <a:off x="7010584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191C33-4D33-87C1-8BDB-82A939CC65F8}"/>
              </a:ext>
            </a:extLst>
          </p:cNvPr>
          <p:cNvSpPr/>
          <p:nvPr/>
        </p:nvSpPr>
        <p:spPr>
          <a:xfrm>
            <a:off x="5411643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4A942A-F467-797A-AC9A-59682E071F5B}"/>
              </a:ext>
            </a:extLst>
          </p:cNvPr>
          <p:cNvSpPr/>
          <p:nvPr/>
        </p:nvSpPr>
        <p:spPr>
          <a:xfrm>
            <a:off x="5907956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0650D-4A92-05D6-B217-E6AE3456F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14F4F4-CFAB-6697-40C3-0A9BD9F93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9AF5A-F193-4B14-4F23-E422C10C6F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9F2FB27-99E7-C072-D201-755223EB8D19}"/>
              </a:ext>
            </a:extLst>
          </p:cNvPr>
          <p:cNvSpPr/>
          <p:nvPr/>
        </p:nvSpPr>
        <p:spPr>
          <a:xfrm>
            <a:off x="4951330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8C66C80-00A4-7843-8613-1E25052D5B8C}"/>
              </a:ext>
            </a:extLst>
          </p:cNvPr>
          <p:cNvSpPr/>
          <p:nvPr/>
        </p:nvSpPr>
        <p:spPr>
          <a:xfrm>
            <a:off x="1816224" y="19769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74AE6FA-A25C-7BC4-5BBA-38096F2E7CE7}"/>
              </a:ext>
            </a:extLst>
          </p:cNvPr>
          <p:cNvSpPr/>
          <p:nvPr/>
        </p:nvSpPr>
        <p:spPr>
          <a:xfrm>
            <a:off x="1816224" y="33735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736900E-67EE-688F-7033-4B0E298E8721}"/>
              </a:ext>
            </a:extLst>
          </p:cNvPr>
          <p:cNvSpPr/>
          <p:nvPr/>
        </p:nvSpPr>
        <p:spPr>
          <a:xfrm>
            <a:off x="3307413" y="19769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D2F3AC8-C0EC-9F87-8AFE-77FF0318E02A}"/>
              </a:ext>
            </a:extLst>
          </p:cNvPr>
          <p:cNvSpPr/>
          <p:nvPr/>
        </p:nvSpPr>
        <p:spPr>
          <a:xfrm>
            <a:off x="5135977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05178D8-AC69-7FF4-F78E-AECC4FD97567}"/>
              </a:ext>
            </a:extLst>
          </p:cNvPr>
          <p:cNvSpPr/>
          <p:nvPr/>
        </p:nvSpPr>
        <p:spPr>
          <a:xfrm>
            <a:off x="5320624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14E2DBA-E685-A798-28CC-2A65F8B4BC67}"/>
              </a:ext>
            </a:extLst>
          </p:cNvPr>
          <p:cNvSpPr/>
          <p:nvPr/>
        </p:nvSpPr>
        <p:spPr>
          <a:xfrm>
            <a:off x="5505271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DFEEBA-8D83-87C3-08E4-9D6F12BE6E1B}"/>
              </a:ext>
            </a:extLst>
          </p:cNvPr>
          <p:cNvSpPr/>
          <p:nvPr/>
        </p:nvSpPr>
        <p:spPr>
          <a:xfrm>
            <a:off x="5689918" y="27090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6E34851-8ABE-E83C-22C9-87F01FBBD1DB}"/>
              </a:ext>
            </a:extLst>
          </p:cNvPr>
          <p:cNvSpPr/>
          <p:nvPr/>
        </p:nvSpPr>
        <p:spPr>
          <a:xfrm>
            <a:off x="6059212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D330D8C-B0A2-2D92-41ED-8B076E7F52B5}"/>
              </a:ext>
            </a:extLst>
          </p:cNvPr>
          <p:cNvSpPr/>
          <p:nvPr/>
        </p:nvSpPr>
        <p:spPr>
          <a:xfrm>
            <a:off x="6243859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60FB74D-F202-C302-D3F1-D9EA71710A59}"/>
              </a:ext>
            </a:extLst>
          </p:cNvPr>
          <p:cNvSpPr/>
          <p:nvPr/>
        </p:nvSpPr>
        <p:spPr>
          <a:xfrm>
            <a:off x="6428506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5D761EB-430E-3A16-00B4-E1C4C92AEFD7}"/>
              </a:ext>
            </a:extLst>
          </p:cNvPr>
          <p:cNvSpPr/>
          <p:nvPr/>
        </p:nvSpPr>
        <p:spPr>
          <a:xfrm>
            <a:off x="6613153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8171118-CF44-473E-6691-299767A45BFC}"/>
              </a:ext>
            </a:extLst>
          </p:cNvPr>
          <p:cNvSpPr/>
          <p:nvPr/>
        </p:nvSpPr>
        <p:spPr>
          <a:xfrm>
            <a:off x="6797800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3787D0C-8638-8BA6-4DDE-10634A670032}"/>
              </a:ext>
            </a:extLst>
          </p:cNvPr>
          <p:cNvSpPr/>
          <p:nvPr/>
        </p:nvSpPr>
        <p:spPr>
          <a:xfrm>
            <a:off x="7408546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18A6583-2D35-85E8-570B-049AF9DE5553}"/>
              </a:ext>
            </a:extLst>
          </p:cNvPr>
          <p:cNvSpPr/>
          <p:nvPr/>
        </p:nvSpPr>
        <p:spPr>
          <a:xfrm>
            <a:off x="7598938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D2C434-A2EA-774C-C223-122B6EF94111}"/>
              </a:ext>
            </a:extLst>
          </p:cNvPr>
          <p:cNvSpPr/>
          <p:nvPr/>
        </p:nvSpPr>
        <p:spPr>
          <a:xfrm>
            <a:off x="3307413" y="33735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2469BF-59CC-0366-5619-E857634609C7}"/>
              </a:ext>
            </a:extLst>
          </p:cNvPr>
          <p:cNvSpPr/>
          <p:nvPr/>
        </p:nvSpPr>
        <p:spPr>
          <a:xfrm>
            <a:off x="7789330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9B8F21-1046-EF58-2069-09D7E26D53F5}"/>
              </a:ext>
            </a:extLst>
          </p:cNvPr>
          <p:cNvSpPr/>
          <p:nvPr/>
        </p:nvSpPr>
        <p:spPr>
          <a:xfrm>
            <a:off x="7979722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0C66D369-87F1-4F49-EB94-7A22EAE8398B}"/>
              </a:ext>
            </a:extLst>
          </p:cNvPr>
          <p:cNvGrpSpPr/>
          <p:nvPr/>
        </p:nvGrpSpPr>
        <p:grpSpPr>
          <a:xfrm>
            <a:off x="8360869" y="3029377"/>
            <a:ext cx="292952" cy="767472"/>
            <a:chOff x="8270691" y="2661528"/>
            <a:chExt cx="530032" cy="138857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771F243-E561-DC05-69BB-53711282B9EB}"/>
                </a:ext>
              </a:extLst>
            </p:cNvPr>
            <p:cNvSpPr/>
            <p:nvPr/>
          </p:nvSpPr>
          <p:spPr>
            <a:xfrm>
              <a:off x="8270691" y="2942391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24C9F3C-7BA1-7A5A-6D6A-BC17E2E416D2}"/>
                </a:ext>
              </a:extLst>
            </p:cNvPr>
            <p:cNvSpPr/>
            <p:nvPr/>
          </p:nvSpPr>
          <p:spPr>
            <a:xfrm>
              <a:off x="8584723" y="2942391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214986-485D-0179-5B6B-F31400593858}"/>
                </a:ext>
              </a:extLst>
            </p:cNvPr>
            <p:cNvSpPr/>
            <p:nvPr/>
          </p:nvSpPr>
          <p:spPr>
            <a:xfrm>
              <a:off x="8270691" y="3228894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CE0A8F-DFB6-88DE-4321-D3697E69858C}"/>
                </a:ext>
              </a:extLst>
            </p:cNvPr>
            <p:cNvSpPr/>
            <p:nvPr/>
          </p:nvSpPr>
          <p:spPr>
            <a:xfrm>
              <a:off x="8584723" y="3228894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5E49508-155E-747C-95F3-943D8CDBE8A1}"/>
                </a:ext>
              </a:extLst>
            </p:cNvPr>
            <p:cNvSpPr/>
            <p:nvPr/>
          </p:nvSpPr>
          <p:spPr>
            <a:xfrm>
              <a:off x="8270691" y="3531497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BF74172-9792-732B-1686-FB1B16A6D973}"/>
                </a:ext>
              </a:extLst>
            </p:cNvPr>
            <p:cNvSpPr/>
            <p:nvPr/>
          </p:nvSpPr>
          <p:spPr>
            <a:xfrm>
              <a:off x="8584723" y="3531497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C9BCBEC-6092-ED3D-28CA-F54696FD68EC}"/>
                </a:ext>
              </a:extLst>
            </p:cNvPr>
            <p:cNvSpPr/>
            <p:nvPr/>
          </p:nvSpPr>
          <p:spPr>
            <a:xfrm>
              <a:off x="8270691" y="3834100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2AF25EA-0C5B-ED30-144A-4A5DEB811CC7}"/>
                </a:ext>
              </a:extLst>
            </p:cNvPr>
            <p:cNvSpPr/>
            <p:nvPr/>
          </p:nvSpPr>
          <p:spPr>
            <a:xfrm>
              <a:off x="8584723" y="3834100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FE871D6-0AD8-97FC-C3D8-53766EDA69C4}"/>
                </a:ext>
              </a:extLst>
            </p:cNvPr>
            <p:cNvSpPr/>
            <p:nvPr/>
          </p:nvSpPr>
          <p:spPr>
            <a:xfrm>
              <a:off x="8270691" y="2661528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089135-78A8-321E-9284-89E91DE9AA71}"/>
                </a:ext>
              </a:extLst>
            </p:cNvPr>
            <p:cNvSpPr/>
            <p:nvPr/>
          </p:nvSpPr>
          <p:spPr>
            <a:xfrm>
              <a:off x="8584723" y="2661528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A7FF37B-0BB9-4460-ED50-8B48D86F80FA}"/>
                </a:ext>
              </a:extLst>
            </p:cNvPr>
            <p:cNvSpPr/>
            <p:nvPr/>
          </p:nvSpPr>
          <p:spPr>
            <a:xfrm>
              <a:off x="8270691" y="2942391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D4208DD-4ADF-D2FF-F4AD-B5E73DE34101}"/>
                </a:ext>
              </a:extLst>
            </p:cNvPr>
            <p:cNvSpPr/>
            <p:nvPr/>
          </p:nvSpPr>
          <p:spPr>
            <a:xfrm>
              <a:off x="8584723" y="2942391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787648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22D08-3B22-5AC8-CBFD-62ADF7E6E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220679-E383-036C-146B-52D188ABD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4B9C8FC-A6BF-3BE1-AC9F-F805903C2E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19E5153-76BA-3A10-9076-ED58B72D68C1}"/>
              </a:ext>
            </a:extLst>
          </p:cNvPr>
          <p:cNvSpPr txBox="1"/>
          <p:nvPr/>
        </p:nvSpPr>
        <p:spPr>
          <a:xfrm>
            <a:off x="3794537" y="5281088"/>
            <a:ext cx="1617106" cy="10156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550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F1C498-3410-96C1-574E-FB38C765BBEA}"/>
              </a:ext>
            </a:extLst>
          </p:cNvPr>
          <p:cNvSpPr/>
          <p:nvPr/>
        </p:nvSpPr>
        <p:spPr>
          <a:xfrm>
            <a:off x="4951330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59E23DA-21AA-A589-F9B2-AC0209C17596}"/>
              </a:ext>
            </a:extLst>
          </p:cNvPr>
          <p:cNvSpPr/>
          <p:nvPr/>
        </p:nvSpPr>
        <p:spPr>
          <a:xfrm>
            <a:off x="1816224" y="19769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36681AA-9F87-B137-16B8-CD03C02681F3}"/>
              </a:ext>
            </a:extLst>
          </p:cNvPr>
          <p:cNvSpPr/>
          <p:nvPr/>
        </p:nvSpPr>
        <p:spPr>
          <a:xfrm>
            <a:off x="1816224" y="33735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50A7F8D-985A-45B8-3D98-D23278DEA305}"/>
              </a:ext>
            </a:extLst>
          </p:cNvPr>
          <p:cNvSpPr/>
          <p:nvPr/>
        </p:nvSpPr>
        <p:spPr>
          <a:xfrm>
            <a:off x="3307413" y="19769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3699519-78CA-826C-BC69-BEBB7EAC5211}"/>
              </a:ext>
            </a:extLst>
          </p:cNvPr>
          <p:cNvSpPr/>
          <p:nvPr/>
        </p:nvSpPr>
        <p:spPr>
          <a:xfrm>
            <a:off x="5135977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7DD9A68-E9D3-E282-90E8-65916BBD22E8}"/>
              </a:ext>
            </a:extLst>
          </p:cNvPr>
          <p:cNvSpPr/>
          <p:nvPr/>
        </p:nvSpPr>
        <p:spPr>
          <a:xfrm>
            <a:off x="5320624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16D89ED-F7F4-9804-C111-8CECB2ECBC4B}"/>
              </a:ext>
            </a:extLst>
          </p:cNvPr>
          <p:cNvSpPr/>
          <p:nvPr/>
        </p:nvSpPr>
        <p:spPr>
          <a:xfrm>
            <a:off x="5505271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212DBBF-0890-C810-2387-A2EFD935DC1F}"/>
              </a:ext>
            </a:extLst>
          </p:cNvPr>
          <p:cNvSpPr/>
          <p:nvPr/>
        </p:nvSpPr>
        <p:spPr>
          <a:xfrm>
            <a:off x="5689918" y="27090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72FBC5A-7A45-F997-CB7B-15760F372330}"/>
              </a:ext>
            </a:extLst>
          </p:cNvPr>
          <p:cNvSpPr/>
          <p:nvPr/>
        </p:nvSpPr>
        <p:spPr>
          <a:xfrm>
            <a:off x="6059212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B9BE94D-9568-685B-530E-133F6CAAB44C}"/>
              </a:ext>
            </a:extLst>
          </p:cNvPr>
          <p:cNvSpPr/>
          <p:nvPr/>
        </p:nvSpPr>
        <p:spPr>
          <a:xfrm>
            <a:off x="6243859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35E2FF8-5DB9-20D6-50C8-176CE0297BEA}"/>
              </a:ext>
            </a:extLst>
          </p:cNvPr>
          <p:cNvSpPr/>
          <p:nvPr/>
        </p:nvSpPr>
        <p:spPr>
          <a:xfrm>
            <a:off x="6428506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C5A037E-1500-EDD1-19D7-43995CB0C8F5}"/>
              </a:ext>
            </a:extLst>
          </p:cNvPr>
          <p:cNvSpPr/>
          <p:nvPr/>
        </p:nvSpPr>
        <p:spPr>
          <a:xfrm>
            <a:off x="6613153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46BE564-F133-BBBD-D029-D9CA0C66E04A}"/>
              </a:ext>
            </a:extLst>
          </p:cNvPr>
          <p:cNvSpPr/>
          <p:nvPr/>
        </p:nvSpPr>
        <p:spPr>
          <a:xfrm>
            <a:off x="6797800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C52D45D-48B9-6491-09C4-03E26CA635F0}"/>
              </a:ext>
            </a:extLst>
          </p:cNvPr>
          <p:cNvSpPr/>
          <p:nvPr/>
        </p:nvSpPr>
        <p:spPr>
          <a:xfrm>
            <a:off x="7408546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6DF7286-C8F9-B0D4-1F50-E0636BBBE55C}"/>
              </a:ext>
            </a:extLst>
          </p:cNvPr>
          <p:cNvSpPr/>
          <p:nvPr/>
        </p:nvSpPr>
        <p:spPr>
          <a:xfrm>
            <a:off x="7598938" y="27153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6A0609-E7D9-1A31-8AAD-553C3B068286}"/>
              </a:ext>
            </a:extLst>
          </p:cNvPr>
          <p:cNvSpPr/>
          <p:nvPr/>
        </p:nvSpPr>
        <p:spPr>
          <a:xfrm>
            <a:off x="3307413" y="33735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16B81-76C5-6733-02C2-AE7FE52435FD}"/>
              </a:ext>
            </a:extLst>
          </p:cNvPr>
          <p:cNvSpPr/>
          <p:nvPr/>
        </p:nvSpPr>
        <p:spPr>
          <a:xfrm>
            <a:off x="7789330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7E18D6-3CB8-DFEC-B70E-2D9105552359}"/>
              </a:ext>
            </a:extLst>
          </p:cNvPr>
          <p:cNvSpPr/>
          <p:nvPr/>
        </p:nvSpPr>
        <p:spPr>
          <a:xfrm>
            <a:off x="7979722" y="27217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99DE5489-EBF5-3DF4-64CF-CB5C1F930189}"/>
              </a:ext>
            </a:extLst>
          </p:cNvPr>
          <p:cNvGrpSpPr/>
          <p:nvPr/>
        </p:nvGrpSpPr>
        <p:grpSpPr>
          <a:xfrm>
            <a:off x="8360869" y="3029377"/>
            <a:ext cx="292952" cy="767472"/>
            <a:chOff x="8270691" y="2661528"/>
            <a:chExt cx="530032" cy="138857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DB40A5B-70AB-3B23-050D-3524D9765C80}"/>
                </a:ext>
              </a:extLst>
            </p:cNvPr>
            <p:cNvSpPr/>
            <p:nvPr/>
          </p:nvSpPr>
          <p:spPr>
            <a:xfrm>
              <a:off x="8270691" y="2942391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6DA81FC-BC7D-D94D-B442-ADB3D6789274}"/>
                </a:ext>
              </a:extLst>
            </p:cNvPr>
            <p:cNvSpPr/>
            <p:nvPr/>
          </p:nvSpPr>
          <p:spPr>
            <a:xfrm>
              <a:off x="8584723" y="2942391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B091C98-5FAF-DCA9-4FF0-5B0E1A9A5383}"/>
                </a:ext>
              </a:extLst>
            </p:cNvPr>
            <p:cNvSpPr/>
            <p:nvPr/>
          </p:nvSpPr>
          <p:spPr>
            <a:xfrm>
              <a:off x="8270691" y="3228894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FCBA5E6-BABC-553B-0BB3-56823FDF82E7}"/>
                </a:ext>
              </a:extLst>
            </p:cNvPr>
            <p:cNvSpPr/>
            <p:nvPr/>
          </p:nvSpPr>
          <p:spPr>
            <a:xfrm>
              <a:off x="8584723" y="3228894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2EA20B0-5277-9A71-8C10-C1AFE7858428}"/>
                </a:ext>
              </a:extLst>
            </p:cNvPr>
            <p:cNvSpPr/>
            <p:nvPr/>
          </p:nvSpPr>
          <p:spPr>
            <a:xfrm>
              <a:off x="8270691" y="3531497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55BC18B-0534-B2FA-678F-6B62639D72AA}"/>
                </a:ext>
              </a:extLst>
            </p:cNvPr>
            <p:cNvSpPr/>
            <p:nvPr/>
          </p:nvSpPr>
          <p:spPr>
            <a:xfrm>
              <a:off x="8584723" y="3531497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73E40C9-6C4F-6BEF-4AB8-0D27384FFFF5}"/>
                </a:ext>
              </a:extLst>
            </p:cNvPr>
            <p:cNvSpPr/>
            <p:nvPr/>
          </p:nvSpPr>
          <p:spPr>
            <a:xfrm>
              <a:off x="8270691" y="3834100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52AC0A8-ABFB-3E7D-272D-FA65DAB7A89C}"/>
                </a:ext>
              </a:extLst>
            </p:cNvPr>
            <p:cNvSpPr/>
            <p:nvPr/>
          </p:nvSpPr>
          <p:spPr>
            <a:xfrm>
              <a:off x="8584723" y="3834100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E729839-0912-2635-AF6E-71114640B609}"/>
                </a:ext>
              </a:extLst>
            </p:cNvPr>
            <p:cNvSpPr/>
            <p:nvPr/>
          </p:nvSpPr>
          <p:spPr>
            <a:xfrm>
              <a:off x="8270691" y="2661528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05DE56D-FBE3-59EC-6C55-5FACF6C8ADCC}"/>
                </a:ext>
              </a:extLst>
            </p:cNvPr>
            <p:cNvSpPr/>
            <p:nvPr/>
          </p:nvSpPr>
          <p:spPr>
            <a:xfrm>
              <a:off x="8584723" y="2661528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537A9A6-59CE-D990-BC4B-E3EB81BC4B04}"/>
                </a:ext>
              </a:extLst>
            </p:cNvPr>
            <p:cNvSpPr/>
            <p:nvPr/>
          </p:nvSpPr>
          <p:spPr>
            <a:xfrm>
              <a:off x="8270691" y="2942391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6868B97-277A-3DD1-ED0B-A0B3DE79117B}"/>
                </a:ext>
              </a:extLst>
            </p:cNvPr>
            <p:cNvSpPr/>
            <p:nvPr/>
          </p:nvSpPr>
          <p:spPr>
            <a:xfrm>
              <a:off x="8584723" y="2942391"/>
              <a:ext cx="216000" cy="216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829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08F27-054B-F422-7883-0ED095F5C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C16785-3857-762D-1F14-0BF023752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DCB9A82-C55A-1780-9FCB-28AB3A495D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A4A2D6-5517-83A9-3A0E-3C1957D96592}"/>
              </a:ext>
            </a:extLst>
          </p:cNvPr>
          <p:cNvSpPr/>
          <p:nvPr/>
        </p:nvSpPr>
        <p:spPr>
          <a:xfrm>
            <a:off x="2755330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34AF6A-4049-CF91-1202-A55470BAD472}"/>
              </a:ext>
            </a:extLst>
          </p:cNvPr>
          <p:cNvSpPr/>
          <p:nvPr/>
        </p:nvSpPr>
        <p:spPr>
          <a:xfrm>
            <a:off x="6696552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3ED1C5-9B31-BD6B-6653-83065B0B57D9}"/>
              </a:ext>
            </a:extLst>
          </p:cNvPr>
          <p:cNvSpPr/>
          <p:nvPr/>
        </p:nvSpPr>
        <p:spPr>
          <a:xfrm>
            <a:off x="7010584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CEF296-1975-A77C-B63C-2A0EF8DC59D7}"/>
              </a:ext>
            </a:extLst>
          </p:cNvPr>
          <p:cNvSpPr/>
          <p:nvPr/>
        </p:nvSpPr>
        <p:spPr>
          <a:xfrm>
            <a:off x="5411643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AC8985-10DF-9333-9600-83F65FF27190}"/>
              </a:ext>
            </a:extLst>
          </p:cNvPr>
          <p:cNvSpPr/>
          <p:nvPr/>
        </p:nvSpPr>
        <p:spPr>
          <a:xfrm>
            <a:off x="5907956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9121D66-2391-0A13-389F-49A0CE2611FD}"/>
              </a:ext>
            </a:extLst>
          </p:cNvPr>
          <p:cNvSpPr txBox="1"/>
          <p:nvPr/>
        </p:nvSpPr>
        <p:spPr>
          <a:xfrm>
            <a:off x="3794537" y="5281088"/>
            <a:ext cx="1617106" cy="10156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122</a:t>
            </a:r>
          </a:p>
        </p:txBody>
      </p:sp>
    </p:spTree>
    <p:extLst>
      <p:ext uri="{BB962C8B-B14F-4D97-AF65-F5344CB8AC3E}">
        <p14:creationId xmlns:p14="http://schemas.microsoft.com/office/powerpoint/2010/main" val="163059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DBB0C0-BBE6-8D60-C78D-5EDD66781A69}"/>
              </a:ext>
            </a:extLst>
          </p:cNvPr>
          <p:cNvSpPr/>
          <p:nvPr/>
        </p:nvSpPr>
        <p:spPr>
          <a:xfrm>
            <a:off x="2755330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3AB1BF-7CD8-1798-B7C9-CFD8F99850E7}"/>
              </a:ext>
            </a:extLst>
          </p:cNvPr>
          <p:cNvSpPr/>
          <p:nvPr/>
        </p:nvSpPr>
        <p:spPr>
          <a:xfrm>
            <a:off x="6696552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06EFB4-5F55-4FF2-D3D3-DB68050C10F0}"/>
              </a:ext>
            </a:extLst>
          </p:cNvPr>
          <p:cNvSpPr/>
          <p:nvPr/>
        </p:nvSpPr>
        <p:spPr>
          <a:xfrm>
            <a:off x="7010584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85E7744-42C4-BA03-9B3E-C693976DF010}"/>
              </a:ext>
            </a:extLst>
          </p:cNvPr>
          <p:cNvSpPr/>
          <p:nvPr/>
        </p:nvSpPr>
        <p:spPr>
          <a:xfrm>
            <a:off x="5201628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D89155-DD09-2C60-63B4-0F6C700A3CCE}"/>
              </a:ext>
            </a:extLst>
          </p:cNvPr>
          <p:cNvSpPr/>
          <p:nvPr/>
        </p:nvSpPr>
        <p:spPr>
          <a:xfrm>
            <a:off x="309032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80FC4FA-D04D-86C0-8313-37729BBF2449}"/>
              </a:ext>
            </a:extLst>
          </p:cNvPr>
          <p:cNvSpPr/>
          <p:nvPr/>
        </p:nvSpPr>
        <p:spPr>
          <a:xfrm>
            <a:off x="6696552" y="342900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F3A192D-7AB8-1D35-7201-262121A2BB88}"/>
              </a:ext>
            </a:extLst>
          </p:cNvPr>
          <p:cNvSpPr/>
          <p:nvPr/>
        </p:nvSpPr>
        <p:spPr>
          <a:xfrm>
            <a:off x="7010584" y="342900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3FEC7B-007A-6D8D-DAB9-FCD1331AF281}"/>
              </a:ext>
            </a:extLst>
          </p:cNvPr>
          <p:cNvSpPr/>
          <p:nvPr/>
        </p:nvSpPr>
        <p:spPr>
          <a:xfrm>
            <a:off x="6694550" y="3768825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F5BAF2C-3D2A-E41F-6484-E99BD8F653F3}"/>
              </a:ext>
            </a:extLst>
          </p:cNvPr>
          <p:cNvSpPr/>
          <p:nvPr/>
        </p:nvSpPr>
        <p:spPr>
          <a:xfrm>
            <a:off x="7008582" y="3768825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10EAF2-2E20-9586-3486-58572F719067}"/>
              </a:ext>
            </a:extLst>
          </p:cNvPr>
          <p:cNvSpPr/>
          <p:nvPr/>
        </p:nvSpPr>
        <p:spPr>
          <a:xfrm>
            <a:off x="5515660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5AB26E0-B27C-0230-A158-DA8DE532FE67}"/>
              </a:ext>
            </a:extLst>
          </p:cNvPr>
          <p:cNvSpPr/>
          <p:nvPr/>
        </p:nvSpPr>
        <p:spPr>
          <a:xfrm>
            <a:off x="5820952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224378-3202-FBBE-A235-7ED76B3F04BA}"/>
              </a:ext>
            </a:extLst>
          </p:cNvPr>
          <p:cNvSpPr/>
          <p:nvPr/>
        </p:nvSpPr>
        <p:spPr>
          <a:xfrm>
            <a:off x="1577298" y="329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2345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1461E-23DA-4CE7-A8DC-9857FC8CF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F06595-2BCE-F0F6-0D74-8C9D09FD0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44816F3-50BC-490D-F288-1B93FF52A7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C0A0CA-E686-D4E9-3F86-20FE318F5471}"/>
              </a:ext>
            </a:extLst>
          </p:cNvPr>
          <p:cNvSpPr/>
          <p:nvPr/>
        </p:nvSpPr>
        <p:spPr>
          <a:xfrm>
            <a:off x="2755330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3D5427-D1E6-52B2-BFAE-92BC3F7D69E2}"/>
              </a:ext>
            </a:extLst>
          </p:cNvPr>
          <p:cNvSpPr/>
          <p:nvPr/>
        </p:nvSpPr>
        <p:spPr>
          <a:xfrm>
            <a:off x="6696552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BE1E64-B2CE-287A-C7F4-139BA72E2E7E}"/>
              </a:ext>
            </a:extLst>
          </p:cNvPr>
          <p:cNvSpPr/>
          <p:nvPr/>
        </p:nvSpPr>
        <p:spPr>
          <a:xfrm>
            <a:off x="7010584" y="306334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F1D4F1-4B00-75AD-D299-F7016642EF33}"/>
              </a:ext>
            </a:extLst>
          </p:cNvPr>
          <p:cNvSpPr/>
          <p:nvPr/>
        </p:nvSpPr>
        <p:spPr>
          <a:xfrm>
            <a:off x="5201628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2B96DB-9C5F-F15D-2C51-C38C025344BC}"/>
              </a:ext>
            </a:extLst>
          </p:cNvPr>
          <p:cNvSpPr/>
          <p:nvPr/>
        </p:nvSpPr>
        <p:spPr>
          <a:xfrm>
            <a:off x="309032" y="221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791489F-D1C9-5F4E-DDE8-A984662ECE2C}"/>
              </a:ext>
            </a:extLst>
          </p:cNvPr>
          <p:cNvSpPr/>
          <p:nvPr/>
        </p:nvSpPr>
        <p:spPr>
          <a:xfrm>
            <a:off x="6696552" y="342900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94BADC2-931A-C0B1-3E4B-D40CE02154D3}"/>
              </a:ext>
            </a:extLst>
          </p:cNvPr>
          <p:cNvSpPr/>
          <p:nvPr/>
        </p:nvSpPr>
        <p:spPr>
          <a:xfrm>
            <a:off x="7010584" y="3429000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1B599DC-720A-7BBB-3C57-3F063E7F0F73}"/>
              </a:ext>
            </a:extLst>
          </p:cNvPr>
          <p:cNvSpPr/>
          <p:nvPr/>
        </p:nvSpPr>
        <p:spPr>
          <a:xfrm>
            <a:off x="6694550" y="3768825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64B2687-4D3B-9340-E664-5D290BF13C8A}"/>
              </a:ext>
            </a:extLst>
          </p:cNvPr>
          <p:cNvSpPr/>
          <p:nvPr/>
        </p:nvSpPr>
        <p:spPr>
          <a:xfrm>
            <a:off x="7008582" y="3768825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10C674-7ECD-1105-1466-193AAB4FBD36}"/>
              </a:ext>
            </a:extLst>
          </p:cNvPr>
          <p:cNvSpPr/>
          <p:nvPr/>
        </p:nvSpPr>
        <p:spPr>
          <a:xfrm>
            <a:off x="5515660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F78173-4811-B0D5-8776-38B80A4246A4}"/>
              </a:ext>
            </a:extLst>
          </p:cNvPr>
          <p:cNvSpPr/>
          <p:nvPr/>
        </p:nvSpPr>
        <p:spPr>
          <a:xfrm>
            <a:off x="5820952" y="2217318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5FEDB4-2DC3-2965-54EE-A9526ED149E2}"/>
              </a:ext>
            </a:extLst>
          </p:cNvPr>
          <p:cNvSpPr/>
          <p:nvPr/>
        </p:nvSpPr>
        <p:spPr>
          <a:xfrm>
            <a:off x="1577298" y="3297318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1448E54-4C6F-CA3B-989E-BB4D79C41765}"/>
              </a:ext>
            </a:extLst>
          </p:cNvPr>
          <p:cNvSpPr txBox="1"/>
          <p:nvPr/>
        </p:nvSpPr>
        <p:spPr>
          <a:xfrm>
            <a:off x="3794537" y="5281088"/>
            <a:ext cx="1617106" cy="10156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336</a:t>
            </a:r>
          </a:p>
        </p:txBody>
      </p:sp>
    </p:spTree>
    <p:extLst>
      <p:ext uri="{BB962C8B-B14F-4D97-AF65-F5344CB8AC3E}">
        <p14:creationId xmlns:p14="http://schemas.microsoft.com/office/powerpoint/2010/main" val="15913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B26AA-7E48-1A8B-8658-4F5EABBE0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9652B1-7E87-240F-B782-4B5841E9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8A28C2-2335-7356-B230-87AB0AA803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3/10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E78814-F2F6-5C0F-A4DD-BACA7E95723F}"/>
              </a:ext>
            </a:extLst>
          </p:cNvPr>
          <p:cNvSpPr/>
          <p:nvPr/>
        </p:nvSpPr>
        <p:spPr>
          <a:xfrm>
            <a:off x="791936" y="19007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24F34E-FCC5-5597-F8E7-A2CEB5175149}"/>
              </a:ext>
            </a:extLst>
          </p:cNvPr>
          <p:cNvSpPr/>
          <p:nvPr/>
        </p:nvSpPr>
        <p:spPr>
          <a:xfrm>
            <a:off x="6392069" y="3219242"/>
            <a:ext cx="157915" cy="15791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A6F91DB-AFB9-103E-3170-3C51C385CFE9}"/>
              </a:ext>
            </a:extLst>
          </p:cNvPr>
          <p:cNvSpPr/>
          <p:nvPr/>
        </p:nvSpPr>
        <p:spPr>
          <a:xfrm>
            <a:off x="5366554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B0DE3F0-4E45-7CE3-5779-0726A6D2BDBF}"/>
              </a:ext>
            </a:extLst>
          </p:cNvPr>
          <p:cNvSpPr/>
          <p:nvPr/>
        </p:nvSpPr>
        <p:spPr>
          <a:xfrm>
            <a:off x="2231448" y="19007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8D7FCF0-8C82-D2B2-2DBB-099E50C980D7}"/>
              </a:ext>
            </a:extLst>
          </p:cNvPr>
          <p:cNvSpPr/>
          <p:nvPr/>
        </p:nvSpPr>
        <p:spPr>
          <a:xfrm>
            <a:off x="791936" y="32973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FD75BA-C750-AFDC-945D-EC078C0D7CFF}"/>
              </a:ext>
            </a:extLst>
          </p:cNvPr>
          <p:cNvSpPr/>
          <p:nvPr/>
        </p:nvSpPr>
        <p:spPr>
          <a:xfrm>
            <a:off x="2231448" y="32973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0386854-16E6-6486-B738-64815C6679AA}"/>
              </a:ext>
            </a:extLst>
          </p:cNvPr>
          <p:cNvSpPr/>
          <p:nvPr/>
        </p:nvSpPr>
        <p:spPr>
          <a:xfrm>
            <a:off x="3670960" y="2639186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30D86BC-CC0B-2094-96D3-D77742A4CC66}"/>
              </a:ext>
            </a:extLst>
          </p:cNvPr>
          <p:cNvSpPr/>
          <p:nvPr/>
        </p:nvSpPr>
        <p:spPr>
          <a:xfrm>
            <a:off x="5551201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AD33E96-9B0E-F43A-BAAD-C63EF90AA77A}"/>
              </a:ext>
            </a:extLst>
          </p:cNvPr>
          <p:cNvSpPr/>
          <p:nvPr/>
        </p:nvSpPr>
        <p:spPr>
          <a:xfrm>
            <a:off x="5735848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8E4D895-EC13-7A1C-BB3D-2A88F19CC937}"/>
              </a:ext>
            </a:extLst>
          </p:cNvPr>
          <p:cNvSpPr/>
          <p:nvPr/>
        </p:nvSpPr>
        <p:spPr>
          <a:xfrm>
            <a:off x="5928384" y="26328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999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CDCB960-7F18-A63D-E2A5-8B0A1E06E569}"/>
              </a:ext>
            </a:extLst>
          </p:cNvPr>
          <p:cNvSpPr txBox="1"/>
          <p:nvPr/>
        </p:nvSpPr>
        <p:spPr>
          <a:xfrm>
            <a:off x="3794537" y="5281088"/>
            <a:ext cx="1617106" cy="10156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541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37FADE-E94F-E4EE-B116-6B689361F864}"/>
              </a:ext>
            </a:extLst>
          </p:cNvPr>
          <p:cNvSpPr/>
          <p:nvPr/>
        </p:nvSpPr>
        <p:spPr>
          <a:xfrm>
            <a:off x="791936" y="19007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C536D2-A323-156A-5819-A30303A089C7}"/>
              </a:ext>
            </a:extLst>
          </p:cNvPr>
          <p:cNvSpPr/>
          <p:nvPr/>
        </p:nvSpPr>
        <p:spPr>
          <a:xfrm>
            <a:off x="6392069" y="3219242"/>
            <a:ext cx="157915" cy="15791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300ABDF-5FC5-B964-1CAD-235AB59099B3}"/>
              </a:ext>
            </a:extLst>
          </p:cNvPr>
          <p:cNvSpPr/>
          <p:nvPr/>
        </p:nvSpPr>
        <p:spPr>
          <a:xfrm>
            <a:off x="5366554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317AD60-C1CB-B9D2-9C03-2C1D84002A29}"/>
              </a:ext>
            </a:extLst>
          </p:cNvPr>
          <p:cNvSpPr/>
          <p:nvPr/>
        </p:nvSpPr>
        <p:spPr>
          <a:xfrm>
            <a:off x="2231448" y="1900701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F136B4-AD01-1773-3DCA-79D833EEEBC3}"/>
              </a:ext>
            </a:extLst>
          </p:cNvPr>
          <p:cNvSpPr/>
          <p:nvPr/>
        </p:nvSpPr>
        <p:spPr>
          <a:xfrm>
            <a:off x="791936" y="32973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D3A2F0-0656-307A-F196-6C7AB781CB80}"/>
              </a:ext>
            </a:extLst>
          </p:cNvPr>
          <p:cNvSpPr/>
          <p:nvPr/>
        </p:nvSpPr>
        <p:spPr>
          <a:xfrm>
            <a:off x="2231448" y="3297318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E46C12-6D86-8125-B20D-5E0B69404E83}"/>
              </a:ext>
            </a:extLst>
          </p:cNvPr>
          <p:cNvSpPr/>
          <p:nvPr/>
        </p:nvSpPr>
        <p:spPr>
          <a:xfrm>
            <a:off x="3670960" y="2639186"/>
            <a:ext cx="1316264" cy="13162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00841B-5B65-4934-4AC8-5B06D4B14903}"/>
              </a:ext>
            </a:extLst>
          </p:cNvPr>
          <p:cNvSpPr/>
          <p:nvPr/>
        </p:nvSpPr>
        <p:spPr>
          <a:xfrm>
            <a:off x="5551201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27E5584-8CC6-7C9C-D319-9CFC590CA602}"/>
              </a:ext>
            </a:extLst>
          </p:cNvPr>
          <p:cNvSpPr/>
          <p:nvPr/>
        </p:nvSpPr>
        <p:spPr>
          <a:xfrm>
            <a:off x="5735848" y="263918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6C1DC6F-8E64-D2F3-C513-41013608A764}"/>
              </a:ext>
            </a:extLst>
          </p:cNvPr>
          <p:cNvSpPr/>
          <p:nvPr/>
        </p:nvSpPr>
        <p:spPr>
          <a:xfrm>
            <a:off x="5928384" y="2632836"/>
            <a:ext cx="90178" cy="13289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756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7CF10B-668D-A68D-0202-B667E6EDBD3B}"/>
              </a:ext>
            </a:extLst>
          </p:cNvPr>
          <p:cNvSpPr/>
          <p:nvPr/>
        </p:nvSpPr>
        <p:spPr>
          <a:xfrm>
            <a:off x="912016" y="1269000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5850E5-B20B-59DA-D9C8-874207B50FDD}"/>
              </a:ext>
            </a:extLst>
          </p:cNvPr>
          <p:cNvSpPr/>
          <p:nvPr/>
        </p:nvSpPr>
        <p:spPr>
          <a:xfrm>
            <a:off x="912016" y="3628919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B34B84-B978-D829-9DAF-9F0DB1129613}"/>
              </a:ext>
            </a:extLst>
          </p:cNvPr>
          <p:cNvSpPr/>
          <p:nvPr/>
        </p:nvSpPr>
        <p:spPr>
          <a:xfrm>
            <a:off x="3684443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72150A-DC99-4DDD-57BA-EF29DDF48E3D}"/>
              </a:ext>
            </a:extLst>
          </p:cNvPr>
          <p:cNvSpPr/>
          <p:nvPr/>
        </p:nvSpPr>
        <p:spPr>
          <a:xfrm>
            <a:off x="4180756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39CB44-635F-11A6-C436-7FA1C3696D1A}"/>
              </a:ext>
            </a:extLst>
          </p:cNvPr>
          <p:cNvSpPr/>
          <p:nvPr/>
        </p:nvSpPr>
        <p:spPr>
          <a:xfrm>
            <a:off x="5121357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E20AD9-9E79-D0B8-2BDD-BF7757C7CA2B}"/>
              </a:ext>
            </a:extLst>
          </p:cNvPr>
          <p:cNvSpPr/>
          <p:nvPr/>
        </p:nvSpPr>
        <p:spPr>
          <a:xfrm>
            <a:off x="5617670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A97EE4-5CED-83F1-12AF-96FC123418A0}"/>
              </a:ext>
            </a:extLst>
          </p:cNvPr>
          <p:cNvSpPr/>
          <p:nvPr/>
        </p:nvSpPr>
        <p:spPr>
          <a:xfrm>
            <a:off x="6542209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7DEF93-7660-A4EF-C310-F53657441787}"/>
              </a:ext>
            </a:extLst>
          </p:cNvPr>
          <p:cNvSpPr/>
          <p:nvPr/>
        </p:nvSpPr>
        <p:spPr>
          <a:xfrm>
            <a:off x="7038522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15D308-EAAA-11E6-505E-CBA87DF5025E}"/>
              </a:ext>
            </a:extLst>
          </p:cNvPr>
          <p:cNvSpPr/>
          <p:nvPr/>
        </p:nvSpPr>
        <p:spPr>
          <a:xfrm>
            <a:off x="7979123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A9C1B2E-E554-9C0A-E926-8DDECF2DB544}"/>
              </a:ext>
            </a:extLst>
          </p:cNvPr>
          <p:cNvSpPr/>
          <p:nvPr/>
        </p:nvSpPr>
        <p:spPr>
          <a:xfrm>
            <a:off x="8475436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257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682BF-4F92-86CA-48F6-4541FED26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5D4D93-3025-BE24-11B0-BAEDF1B3E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533CF3-E730-557E-17BE-72524F5AA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2E0704C-38D2-2B87-DA25-5BE5848E3847}"/>
              </a:ext>
            </a:extLst>
          </p:cNvPr>
          <p:cNvSpPr txBox="1"/>
          <p:nvPr/>
        </p:nvSpPr>
        <p:spPr>
          <a:xfrm>
            <a:off x="3794537" y="5281088"/>
            <a:ext cx="1617106" cy="10156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280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BB7E44-A756-7837-34B7-A283AEDA11A1}"/>
              </a:ext>
            </a:extLst>
          </p:cNvPr>
          <p:cNvSpPr/>
          <p:nvPr/>
        </p:nvSpPr>
        <p:spPr>
          <a:xfrm>
            <a:off x="912016" y="1269000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F4AD2D-8CB4-0E9D-8B4C-BDB5C10DC16D}"/>
              </a:ext>
            </a:extLst>
          </p:cNvPr>
          <p:cNvSpPr/>
          <p:nvPr/>
        </p:nvSpPr>
        <p:spPr>
          <a:xfrm>
            <a:off x="912016" y="3628919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A0104B-FDBB-EA73-238A-AEDDD867240A}"/>
              </a:ext>
            </a:extLst>
          </p:cNvPr>
          <p:cNvSpPr/>
          <p:nvPr/>
        </p:nvSpPr>
        <p:spPr>
          <a:xfrm>
            <a:off x="3684443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20DC8A-316F-E3F4-1D43-6D2C981608EB}"/>
              </a:ext>
            </a:extLst>
          </p:cNvPr>
          <p:cNvSpPr/>
          <p:nvPr/>
        </p:nvSpPr>
        <p:spPr>
          <a:xfrm>
            <a:off x="4180756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2EAF70-AF3F-8870-DBD2-3285C101B2D4}"/>
              </a:ext>
            </a:extLst>
          </p:cNvPr>
          <p:cNvSpPr/>
          <p:nvPr/>
        </p:nvSpPr>
        <p:spPr>
          <a:xfrm>
            <a:off x="5121357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4251F9-4CD4-2D2D-0FDC-D60FF1709DED}"/>
              </a:ext>
            </a:extLst>
          </p:cNvPr>
          <p:cNvSpPr/>
          <p:nvPr/>
        </p:nvSpPr>
        <p:spPr>
          <a:xfrm>
            <a:off x="5617670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33039E-D65A-4709-390A-53998603DDAE}"/>
              </a:ext>
            </a:extLst>
          </p:cNvPr>
          <p:cNvSpPr/>
          <p:nvPr/>
        </p:nvSpPr>
        <p:spPr>
          <a:xfrm>
            <a:off x="6542209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9340A4-468A-6038-D2CF-5BFF2106F5BF}"/>
              </a:ext>
            </a:extLst>
          </p:cNvPr>
          <p:cNvSpPr/>
          <p:nvPr/>
        </p:nvSpPr>
        <p:spPr>
          <a:xfrm>
            <a:off x="7038522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9BBC0D-19D1-AA37-57C5-C15A42F38256}"/>
              </a:ext>
            </a:extLst>
          </p:cNvPr>
          <p:cNvSpPr/>
          <p:nvPr/>
        </p:nvSpPr>
        <p:spPr>
          <a:xfrm>
            <a:off x="7979123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37275D-D7AB-8773-F701-03BFC5048B6A}"/>
              </a:ext>
            </a:extLst>
          </p:cNvPr>
          <p:cNvSpPr/>
          <p:nvPr/>
        </p:nvSpPr>
        <p:spPr>
          <a:xfrm>
            <a:off x="8475436" y="2015147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902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125</TotalTime>
  <Words>96</Words>
  <Application>Microsoft Office PowerPoint</Application>
  <PresentationFormat>Affichage à l'écran (4:3)</PresentationFormat>
  <Paragraphs>52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Webdings</vt:lpstr>
      <vt:lpstr>Wingdings</vt:lpstr>
      <vt:lpstr>Wingdings 3</vt:lpstr>
      <vt:lpstr>Thème Office</vt:lpstr>
      <vt:lpstr>1_Thème Office</vt:lpstr>
      <vt:lpstr>Présentation PowerPoint</vt:lpstr>
      <vt:lpstr>Écris le nombre représenté.</vt:lpstr>
      <vt:lpstr>Correction</vt:lpstr>
      <vt:lpstr>Écris le nombre représenté.</vt:lpstr>
      <vt:lpstr>Correction</vt:lpstr>
      <vt:lpstr>Écris le nombre représenté.</vt:lpstr>
      <vt:lpstr>Correction</vt:lpstr>
      <vt:lpstr>Écris le nombre représenté.</vt:lpstr>
      <vt:lpstr>Correction</vt:lpstr>
      <vt:lpstr>Écris le nombre représenté.</vt:lpstr>
      <vt:lpstr>Correction</vt:lpstr>
      <vt:lpstr>Écris le nombre représenté.</vt:lpstr>
      <vt:lpstr>Correction</vt:lpstr>
      <vt:lpstr>Écris le nombre représenté.</vt:lpstr>
      <vt:lpstr>Correction</vt:lpstr>
      <vt:lpstr>Écris le nombre représenté.</vt:lpstr>
      <vt:lpstr>Correction</vt:lpstr>
      <vt:lpstr>Écris le nombre représenté.</vt:lpstr>
      <vt:lpstr>Correction</vt:lpstr>
      <vt:lpstr>Écris le nombre représenté.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26</cp:revision>
  <dcterms:created xsi:type="dcterms:W3CDTF">2023-02-07T14:55:57Z</dcterms:created>
  <dcterms:modified xsi:type="dcterms:W3CDTF">2026-06-26T12:59:32Z</dcterms:modified>
</cp:coreProperties>
</file>