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7" r:id="rId2"/>
    <p:sldId id="259" r:id="rId3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80" autoAdjust="0"/>
    <p:restoredTop sz="94660"/>
  </p:normalViewPr>
  <p:slideViewPr>
    <p:cSldViewPr snapToGrid="0">
      <p:cViewPr>
        <p:scale>
          <a:sx n="100" d="100"/>
          <a:sy n="100" d="100"/>
        </p:scale>
        <p:origin x="390" y="-7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3546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1161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9244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027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6691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37063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3411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3971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1141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978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7751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2C17B-3010-47C6-A772-DDE999294115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203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9BD54CF4-477C-A287-82B8-EB287D1540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169" y="106336"/>
            <a:ext cx="821215" cy="566599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76AE8508-B883-9600-4F14-4644885658AD}"/>
              </a:ext>
            </a:extLst>
          </p:cNvPr>
          <p:cNvSpPr txBox="1"/>
          <p:nvPr/>
        </p:nvSpPr>
        <p:spPr>
          <a:xfrm>
            <a:off x="1072064" y="2409"/>
            <a:ext cx="78627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latin typeface="Corbel" panose="020B0503020204020204" pitchFamily="34" charset="0"/>
              </a:rPr>
              <a:t>ORDONNER LES NOMBRES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4D7ACB41-4A97-51AA-0531-A981AE7C2704}"/>
              </a:ext>
            </a:extLst>
          </p:cNvPr>
          <p:cNvSpPr/>
          <p:nvPr/>
        </p:nvSpPr>
        <p:spPr>
          <a:xfrm>
            <a:off x="380348" y="887861"/>
            <a:ext cx="8987243" cy="5743790"/>
          </a:xfrm>
          <a:prstGeom prst="roundRect">
            <a:avLst>
              <a:gd name="adj" fmla="val 6698"/>
            </a:avLst>
          </a:prstGeom>
          <a:solidFill>
            <a:schemeClr val="bg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246"/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D8646264-E7D2-D809-3B72-9548319957A0}"/>
              </a:ext>
            </a:extLst>
          </p:cNvPr>
          <p:cNvSpPr/>
          <p:nvPr/>
        </p:nvSpPr>
        <p:spPr>
          <a:xfrm>
            <a:off x="2907793" y="1046561"/>
            <a:ext cx="3623044" cy="1214309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dirty="0">
                <a:solidFill>
                  <a:srgbClr val="00B0F0"/>
                </a:solidFill>
              </a:rPr>
              <a:t>par ordre croissant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D478EB21-E90F-74E1-DB6F-6D3066EB3B23}"/>
              </a:ext>
            </a:extLst>
          </p:cNvPr>
          <p:cNvSpPr txBox="1"/>
          <p:nvPr/>
        </p:nvSpPr>
        <p:spPr>
          <a:xfrm>
            <a:off x="885738" y="2408219"/>
            <a:ext cx="81345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123 &lt; 375 &lt; 525 &lt; 540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5019BE26-29BC-F8A3-8791-909A2BFC657D}"/>
              </a:ext>
            </a:extLst>
          </p:cNvPr>
          <p:cNvSpPr txBox="1"/>
          <p:nvPr/>
        </p:nvSpPr>
        <p:spPr>
          <a:xfrm>
            <a:off x="81956" y="5345811"/>
            <a:ext cx="93221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du plus </a:t>
            </a:r>
            <a:r>
              <a:rPr lang="fr-FR" sz="5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petit</a:t>
            </a:r>
            <a:r>
              <a:rPr lang="fr-FR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au plus </a:t>
            </a:r>
            <a:r>
              <a:rPr lang="fr-FR" sz="5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grand</a:t>
            </a:r>
          </a:p>
        </p:txBody>
      </p:sp>
      <p:sp>
        <p:nvSpPr>
          <p:cNvPr id="52" name="Flèche : haut 51">
            <a:extLst>
              <a:ext uri="{FF2B5EF4-FFF2-40B4-BE49-F238E27FC236}">
                <a16:creationId xmlns:a16="http://schemas.microsoft.com/office/drawing/2014/main" id="{F5B248F5-FC55-20AA-6A2B-3C5AD99E9E88}"/>
              </a:ext>
            </a:extLst>
          </p:cNvPr>
          <p:cNvSpPr/>
          <p:nvPr/>
        </p:nvSpPr>
        <p:spPr>
          <a:xfrm rot="3473887">
            <a:off x="7200067" y="786920"/>
            <a:ext cx="652068" cy="1627499"/>
          </a:xfrm>
          <a:prstGeom prst="upArrow">
            <a:avLst>
              <a:gd name="adj1" fmla="val 50000"/>
              <a:gd name="adj2" fmla="val 9074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EBF48A8-2ACA-037B-2AA8-C32FF9A9FE99}"/>
              </a:ext>
            </a:extLst>
          </p:cNvPr>
          <p:cNvSpPr txBox="1"/>
          <p:nvPr/>
        </p:nvSpPr>
        <p:spPr>
          <a:xfrm>
            <a:off x="8971351" y="154431"/>
            <a:ext cx="792480" cy="46166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chemeClr val="bg1"/>
                </a:solidFill>
              </a:rPr>
              <a:t>CE2</a:t>
            </a:r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8C1BA398-F1BA-B4DD-962F-D0000111073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065" y="3759756"/>
            <a:ext cx="651755" cy="654684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4B414565-409D-3E95-8754-8C763E5A430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129" y="3770885"/>
            <a:ext cx="90567" cy="616558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BE81D9F1-E112-97C8-753E-7C902EBDF47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6853" y="3778819"/>
            <a:ext cx="90567" cy="6165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BD301C7-1DA0-DD97-A3B1-D921D3D34F1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4005" y="3671151"/>
            <a:ext cx="651755" cy="654684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8CFF04C1-A597-8F00-DA56-4B845FE4292B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4425" y="4288555"/>
            <a:ext cx="102842" cy="98887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A1F752CF-7BBE-8F7C-FE38-B1DE05EC804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5978" y="3772340"/>
            <a:ext cx="651755" cy="654684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988EC109-4AF8-079D-96A3-BE6FC61FC07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881" y="3888568"/>
            <a:ext cx="651755" cy="654684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0B859446-74EE-EEF9-07DE-E6C3219EBDB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0721" y="3683530"/>
            <a:ext cx="90567" cy="616558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BA51B035-ADC2-267E-3DF4-D8D1411729B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2694" y="3676373"/>
            <a:ext cx="90567" cy="616558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84F7753D-E316-EA61-C62C-0529ED6EADD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2401" y="3671998"/>
            <a:ext cx="90567" cy="616558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5E10AAF4-F032-0E6F-DFBA-7581722D74D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2108" y="3671998"/>
            <a:ext cx="90567" cy="616558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22D09228-E74E-2D6B-3EEC-859B95EA40F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362" y="3671998"/>
            <a:ext cx="90567" cy="616558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F0EB1F2E-E847-752A-4482-C7BA8564ACF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2616" y="3671998"/>
            <a:ext cx="90567" cy="616558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73526E20-1B22-67CA-469C-00B325C3408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2870" y="3681774"/>
            <a:ext cx="90567" cy="616558"/>
          </a:xfrm>
          <a:prstGeom prst="rect">
            <a:avLst/>
          </a:prstGeom>
        </p:spPr>
      </p:pic>
      <p:pic>
        <p:nvPicPr>
          <p:cNvPr id="37" name="Image 36">
            <a:extLst>
              <a:ext uri="{FF2B5EF4-FFF2-40B4-BE49-F238E27FC236}">
                <a16:creationId xmlns:a16="http://schemas.microsoft.com/office/drawing/2014/main" id="{604EF3B2-55E3-0233-D416-23C7CCF7166B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4425" y="4153860"/>
            <a:ext cx="102842" cy="98887"/>
          </a:xfrm>
          <a:prstGeom prst="rect">
            <a:avLst/>
          </a:prstGeom>
        </p:spPr>
      </p:pic>
      <p:pic>
        <p:nvPicPr>
          <p:cNvPr id="39" name="Image 38">
            <a:extLst>
              <a:ext uri="{FF2B5EF4-FFF2-40B4-BE49-F238E27FC236}">
                <a16:creationId xmlns:a16="http://schemas.microsoft.com/office/drawing/2014/main" id="{547E5A8A-9847-F915-DF4A-B4A5F35B4717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2323" y="4012890"/>
            <a:ext cx="102842" cy="98887"/>
          </a:xfrm>
          <a:prstGeom prst="rect">
            <a:avLst/>
          </a:prstGeom>
        </p:spPr>
      </p:pic>
      <p:pic>
        <p:nvPicPr>
          <p:cNvPr id="41" name="Image 40">
            <a:extLst>
              <a:ext uri="{FF2B5EF4-FFF2-40B4-BE49-F238E27FC236}">
                <a16:creationId xmlns:a16="http://schemas.microsoft.com/office/drawing/2014/main" id="{32456019-08A6-80C2-B1EA-9A1E78BBFFFE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4363" y="3963445"/>
            <a:ext cx="102842" cy="98887"/>
          </a:xfrm>
          <a:prstGeom prst="rect">
            <a:avLst/>
          </a:prstGeom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060BFA49-DD10-72FE-D86E-51DCF8775B5A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7049" y="4079164"/>
            <a:ext cx="102842" cy="98887"/>
          </a:xfrm>
          <a:prstGeom prst="rect">
            <a:avLst/>
          </a:prstGeom>
        </p:spPr>
      </p:pic>
      <p:pic>
        <p:nvPicPr>
          <p:cNvPr id="45" name="Image 44">
            <a:extLst>
              <a:ext uri="{FF2B5EF4-FFF2-40B4-BE49-F238E27FC236}">
                <a16:creationId xmlns:a16="http://schemas.microsoft.com/office/drawing/2014/main" id="{A527EE32-5AD5-CDBE-E500-94796720C49D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7049" y="3963446"/>
            <a:ext cx="102842" cy="98887"/>
          </a:xfrm>
          <a:prstGeom prst="rect">
            <a:avLst/>
          </a:prstGeom>
        </p:spPr>
      </p:pic>
      <p:pic>
        <p:nvPicPr>
          <p:cNvPr id="47" name="Image 46">
            <a:extLst>
              <a:ext uri="{FF2B5EF4-FFF2-40B4-BE49-F238E27FC236}">
                <a16:creationId xmlns:a16="http://schemas.microsoft.com/office/drawing/2014/main" id="{A63DE06C-126E-84D0-57EE-F3833C9BF878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1974" y="4189668"/>
            <a:ext cx="102842" cy="98887"/>
          </a:xfrm>
          <a:prstGeom prst="rect">
            <a:avLst/>
          </a:prstGeom>
        </p:spPr>
      </p:pic>
      <p:pic>
        <p:nvPicPr>
          <p:cNvPr id="49" name="Image 48">
            <a:extLst>
              <a:ext uri="{FF2B5EF4-FFF2-40B4-BE49-F238E27FC236}">
                <a16:creationId xmlns:a16="http://schemas.microsoft.com/office/drawing/2014/main" id="{AA51FE87-4A6D-BE52-8670-BB6DBC92F758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8255" y="4074793"/>
            <a:ext cx="102842" cy="98887"/>
          </a:xfrm>
          <a:prstGeom prst="rect">
            <a:avLst/>
          </a:prstGeom>
        </p:spPr>
      </p:pic>
      <p:pic>
        <p:nvPicPr>
          <p:cNvPr id="50" name="Image 49">
            <a:extLst>
              <a:ext uri="{FF2B5EF4-FFF2-40B4-BE49-F238E27FC236}">
                <a16:creationId xmlns:a16="http://schemas.microsoft.com/office/drawing/2014/main" id="{EE25805B-D6B0-CA98-30E5-B1D59E72DC2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2573" y="3621344"/>
            <a:ext cx="651755" cy="654684"/>
          </a:xfrm>
          <a:prstGeom prst="rect">
            <a:avLst/>
          </a:prstGeom>
        </p:spPr>
      </p:pic>
      <p:pic>
        <p:nvPicPr>
          <p:cNvPr id="51" name="Image 50">
            <a:extLst>
              <a:ext uri="{FF2B5EF4-FFF2-40B4-BE49-F238E27FC236}">
                <a16:creationId xmlns:a16="http://schemas.microsoft.com/office/drawing/2014/main" id="{83838867-9E6C-6B9D-8A0A-E28E333DA6C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6289" y="3714046"/>
            <a:ext cx="651755" cy="654684"/>
          </a:xfrm>
          <a:prstGeom prst="rect">
            <a:avLst/>
          </a:prstGeom>
        </p:spPr>
      </p:pic>
      <p:pic>
        <p:nvPicPr>
          <p:cNvPr id="53" name="Image 52">
            <a:extLst>
              <a:ext uri="{FF2B5EF4-FFF2-40B4-BE49-F238E27FC236}">
                <a16:creationId xmlns:a16="http://schemas.microsoft.com/office/drawing/2014/main" id="{22810CA7-13C8-2DF2-89E7-5AB2ED5545D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5081" y="3801265"/>
            <a:ext cx="651755" cy="654684"/>
          </a:xfrm>
          <a:prstGeom prst="rect">
            <a:avLst/>
          </a:prstGeom>
        </p:spPr>
      </p:pic>
      <p:pic>
        <p:nvPicPr>
          <p:cNvPr id="54" name="Image 53">
            <a:extLst>
              <a:ext uri="{FF2B5EF4-FFF2-40B4-BE49-F238E27FC236}">
                <a16:creationId xmlns:a16="http://schemas.microsoft.com/office/drawing/2014/main" id="{A5C09783-BF57-4AC5-75C3-6BE10EE8A29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871" y="3897171"/>
            <a:ext cx="651755" cy="654684"/>
          </a:xfrm>
          <a:prstGeom prst="rect">
            <a:avLst/>
          </a:prstGeom>
        </p:spPr>
      </p:pic>
      <p:pic>
        <p:nvPicPr>
          <p:cNvPr id="55" name="Image 54">
            <a:extLst>
              <a:ext uri="{FF2B5EF4-FFF2-40B4-BE49-F238E27FC236}">
                <a16:creationId xmlns:a16="http://schemas.microsoft.com/office/drawing/2014/main" id="{EDEACF66-5242-3922-7320-F8AC402985D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5703" y="3980277"/>
            <a:ext cx="651755" cy="654684"/>
          </a:xfrm>
          <a:prstGeom prst="rect">
            <a:avLst/>
          </a:prstGeom>
        </p:spPr>
      </p:pic>
      <p:pic>
        <p:nvPicPr>
          <p:cNvPr id="56" name="Image 55">
            <a:extLst>
              <a:ext uri="{FF2B5EF4-FFF2-40B4-BE49-F238E27FC236}">
                <a16:creationId xmlns:a16="http://schemas.microsoft.com/office/drawing/2014/main" id="{73293348-A358-7920-12B0-1ED5529F318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6141" y="3625208"/>
            <a:ext cx="90567" cy="616558"/>
          </a:xfrm>
          <a:prstGeom prst="rect">
            <a:avLst/>
          </a:prstGeom>
        </p:spPr>
      </p:pic>
      <p:pic>
        <p:nvPicPr>
          <p:cNvPr id="57" name="Image 56">
            <a:extLst>
              <a:ext uri="{FF2B5EF4-FFF2-40B4-BE49-F238E27FC236}">
                <a16:creationId xmlns:a16="http://schemas.microsoft.com/office/drawing/2014/main" id="{5C629885-9218-CA9B-A2E6-4B108A4FCB7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169" y="3621540"/>
            <a:ext cx="90567" cy="616558"/>
          </a:xfrm>
          <a:prstGeom prst="rect">
            <a:avLst/>
          </a:prstGeom>
        </p:spPr>
      </p:pic>
      <p:pic>
        <p:nvPicPr>
          <p:cNvPr id="59" name="Image 58">
            <a:extLst>
              <a:ext uri="{FF2B5EF4-FFF2-40B4-BE49-F238E27FC236}">
                <a16:creationId xmlns:a16="http://schemas.microsoft.com/office/drawing/2014/main" id="{3B32CEBC-E671-D7D5-86E2-445AC2CB0F21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6235" y="4119791"/>
            <a:ext cx="102842" cy="98887"/>
          </a:xfrm>
          <a:prstGeom prst="rect">
            <a:avLst/>
          </a:prstGeom>
        </p:spPr>
      </p:pic>
      <p:pic>
        <p:nvPicPr>
          <p:cNvPr id="61" name="Image 60">
            <a:extLst>
              <a:ext uri="{FF2B5EF4-FFF2-40B4-BE49-F238E27FC236}">
                <a16:creationId xmlns:a16="http://schemas.microsoft.com/office/drawing/2014/main" id="{74A04E57-4856-C830-4756-ABC2D6726209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6235" y="4015078"/>
            <a:ext cx="102842" cy="98887"/>
          </a:xfrm>
          <a:prstGeom prst="rect">
            <a:avLst/>
          </a:prstGeom>
        </p:spPr>
      </p:pic>
      <p:pic>
        <p:nvPicPr>
          <p:cNvPr id="63" name="Image 62">
            <a:extLst>
              <a:ext uri="{FF2B5EF4-FFF2-40B4-BE49-F238E27FC236}">
                <a16:creationId xmlns:a16="http://schemas.microsoft.com/office/drawing/2014/main" id="{41562911-2E9B-70F1-DD36-F508E0BFF343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6250" y="3904288"/>
            <a:ext cx="102842" cy="98887"/>
          </a:xfrm>
          <a:prstGeom prst="rect">
            <a:avLst/>
          </a:prstGeom>
        </p:spPr>
      </p:pic>
      <p:pic>
        <p:nvPicPr>
          <p:cNvPr id="65" name="Image 64">
            <a:extLst>
              <a:ext uri="{FF2B5EF4-FFF2-40B4-BE49-F238E27FC236}">
                <a16:creationId xmlns:a16="http://schemas.microsoft.com/office/drawing/2014/main" id="{2F7DE3B8-F14B-564C-1195-31F042526F8C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8009" y="4012695"/>
            <a:ext cx="102842" cy="98887"/>
          </a:xfrm>
          <a:prstGeom prst="rect">
            <a:avLst/>
          </a:prstGeom>
        </p:spPr>
      </p:pic>
      <p:pic>
        <p:nvPicPr>
          <p:cNvPr id="67" name="Image 66">
            <a:extLst>
              <a:ext uri="{FF2B5EF4-FFF2-40B4-BE49-F238E27FC236}">
                <a16:creationId xmlns:a16="http://schemas.microsoft.com/office/drawing/2014/main" id="{0D4228F0-B01D-9F0D-AF0F-2B270537FAEA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8009" y="3899606"/>
            <a:ext cx="102842" cy="98887"/>
          </a:xfrm>
          <a:prstGeom prst="rect">
            <a:avLst/>
          </a:prstGeom>
        </p:spPr>
      </p:pic>
      <p:pic>
        <p:nvPicPr>
          <p:cNvPr id="68" name="Image 67">
            <a:extLst>
              <a:ext uri="{FF2B5EF4-FFF2-40B4-BE49-F238E27FC236}">
                <a16:creationId xmlns:a16="http://schemas.microsoft.com/office/drawing/2014/main" id="{4EF259C8-59AD-CE36-656D-E337545FCF1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6880" y="3615131"/>
            <a:ext cx="651755" cy="654684"/>
          </a:xfrm>
          <a:prstGeom prst="rect">
            <a:avLst/>
          </a:prstGeom>
        </p:spPr>
      </p:pic>
      <p:pic>
        <p:nvPicPr>
          <p:cNvPr id="69" name="Image 68">
            <a:extLst>
              <a:ext uri="{FF2B5EF4-FFF2-40B4-BE49-F238E27FC236}">
                <a16:creationId xmlns:a16="http://schemas.microsoft.com/office/drawing/2014/main" id="{B0F030E7-A13E-F575-0C26-A05D6B4004C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7233" y="3719777"/>
            <a:ext cx="651755" cy="654684"/>
          </a:xfrm>
          <a:prstGeom prst="rect">
            <a:avLst/>
          </a:prstGeom>
        </p:spPr>
      </p:pic>
      <p:pic>
        <p:nvPicPr>
          <p:cNvPr id="70" name="Image 69">
            <a:extLst>
              <a:ext uri="{FF2B5EF4-FFF2-40B4-BE49-F238E27FC236}">
                <a16:creationId xmlns:a16="http://schemas.microsoft.com/office/drawing/2014/main" id="{68BB2858-B630-1440-CD96-3C10DBDD2D3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7981" y="3815575"/>
            <a:ext cx="651755" cy="654684"/>
          </a:xfrm>
          <a:prstGeom prst="rect">
            <a:avLst/>
          </a:prstGeom>
        </p:spPr>
      </p:pic>
      <p:pic>
        <p:nvPicPr>
          <p:cNvPr id="71" name="Image 70">
            <a:extLst>
              <a:ext uri="{FF2B5EF4-FFF2-40B4-BE49-F238E27FC236}">
                <a16:creationId xmlns:a16="http://schemas.microsoft.com/office/drawing/2014/main" id="{B1973687-255D-20F8-EA08-FF55A91B254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1697" y="3910756"/>
            <a:ext cx="651755" cy="654684"/>
          </a:xfrm>
          <a:prstGeom prst="rect">
            <a:avLst/>
          </a:prstGeom>
        </p:spPr>
      </p:pic>
      <p:pic>
        <p:nvPicPr>
          <p:cNvPr id="72" name="Image 71">
            <a:extLst>
              <a:ext uri="{FF2B5EF4-FFF2-40B4-BE49-F238E27FC236}">
                <a16:creationId xmlns:a16="http://schemas.microsoft.com/office/drawing/2014/main" id="{0C9B5765-8585-A23B-BA64-8357F1F7B57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7799" y="4005316"/>
            <a:ext cx="651755" cy="654684"/>
          </a:xfrm>
          <a:prstGeom prst="rect">
            <a:avLst/>
          </a:prstGeom>
        </p:spPr>
      </p:pic>
      <p:pic>
        <p:nvPicPr>
          <p:cNvPr id="73" name="Image 72">
            <a:extLst>
              <a:ext uri="{FF2B5EF4-FFF2-40B4-BE49-F238E27FC236}">
                <a16:creationId xmlns:a16="http://schemas.microsoft.com/office/drawing/2014/main" id="{1DEDE1F2-E9DB-70C4-F41B-3F17F7C041B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4674" y="3628900"/>
            <a:ext cx="90567" cy="616558"/>
          </a:xfrm>
          <a:prstGeom prst="rect">
            <a:avLst/>
          </a:prstGeom>
        </p:spPr>
      </p:pic>
      <p:pic>
        <p:nvPicPr>
          <p:cNvPr id="74" name="Image 73">
            <a:extLst>
              <a:ext uri="{FF2B5EF4-FFF2-40B4-BE49-F238E27FC236}">
                <a16:creationId xmlns:a16="http://schemas.microsoft.com/office/drawing/2014/main" id="{4B373CD6-E9E0-ADED-4F22-44D584B37CD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803" y="3624645"/>
            <a:ext cx="90567" cy="616558"/>
          </a:xfrm>
          <a:prstGeom prst="rect">
            <a:avLst/>
          </a:prstGeom>
        </p:spPr>
      </p:pic>
      <p:pic>
        <p:nvPicPr>
          <p:cNvPr id="75" name="Image 74">
            <a:extLst>
              <a:ext uri="{FF2B5EF4-FFF2-40B4-BE49-F238E27FC236}">
                <a16:creationId xmlns:a16="http://schemas.microsoft.com/office/drawing/2014/main" id="{84B3F394-CD3E-043B-A0C8-8C0721AC5AC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5026" y="3628900"/>
            <a:ext cx="90567" cy="616558"/>
          </a:xfrm>
          <a:prstGeom prst="rect">
            <a:avLst/>
          </a:prstGeom>
        </p:spPr>
      </p:pic>
      <p:pic>
        <p:nvPicPr>
          <p:cNvPr id="76" name="Image 75">
            <a:extLst>
              <a:ext uri="{FF2B5EF4-FFF2-40B4-BE49-F238E27FC236}">
                <a16:creationId xmlns:a16="http://schemas.microsoft.com/office/drawing/2014/main" id="{51CDE3D2-4BB6-97BB-A123-2BA57999B39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5507" y="3627614"/>
            <a:ext cx="90567" cy="616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40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7E7B8C-A1F7-9BC4-0255-48FEB51B82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5E414085-06CC-731D-91F1-C54CE0F802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169" y="106336"/>
            <a:ext cx="821215" cy="566599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ADCAB14F-8382-5D28-2A04-4624DCCA4FD2}"/>
              </a:ext>
            </a:extLst>
          </p:cNvPr>
          <p:cNvSpPr txBox="1"/>
          <p:nvPr/>
        </p:nvSpPr>
        <p:spPr>
          <a:xfrm>
            <a:off x="1072064" y="2409"/>
            <a:ext cx="78627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latin typeface="Corbel" panose="020B0503020204020204" pitchFamily="34" charset="0"/>
              </a:rPr>
              <a:t>ORDONNER LES NOMBRES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1FE2B780-4636-CBC7-A830-3EAB3ECB4897}"/>
              </a:ext>
            </a:extLst>
          </p:cNvPr>
          <p:cNvSpPr/>
          <p:nvPr/>
        </p:nvSpPr>
        <p:spPr>
          <a:xfrm>
            <a:off x="380348" y="887861"/>
            <a:ext cx="8987243" cy="5743790"/>
          </a:xfrm>
          <a:prstGeom prst="roundRect">
            <a:avLst>
              <a:gd name="adj" fmla="val 6698"/>
            </a:avLst>
          </a:prstGeom>
          <a:solidFill>
            <a:schemeClr val="bg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246"/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8442AA3E-0806-72E9-57A8-37FC4FA4E4BB}"/>
              </a:ext>
            </a:extLst>
          </p:cNvPr>
          <p:cNvSpPr/>
          <p:nvPr/>
        </p:nvSpPr>
        <p:spPr>
          <a:xfrm>
            <a:off x="2495550" y="1046561"/>
            <a:ext cx="4035287" cy="1214309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par ordre décroissant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CEEB4DAF-CD87-55FF-C754-5D1DDB52550E}"/>
              </a:ext>
            </a:extLst>
          </p:cNvPr>
          <p:cNvSpPr txBox="1"/>
          <p:nvPr/>
        </p:nvSpPr>
        <p:spPr>
          <a:xfrm>
            <a:off x="885738" y="2408219"/>
            <a:ext cx="81345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736 &lt; 591 &lt; 457 &lt; 426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06BBDA7D-0FA4-AF29-A1BC-2D5A379F9090}"/>
              </a:ext>
            </a:extLst>
          </p:cNvPr>
          <p:cNvSpPr txBox="1"/>
          <p:nvPr/>
        </p:nvSpPr>
        <p:spPr>
          <a:xfrm>
            <a:off x="81956" y="5345811"/>
            <a:ext cx="93221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du plus </a:t>
            </a:r>
            <a:r>
              <a:rPr lang="fr-FR" sz="5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grand </a:t>
            </a:r>
            <a:r>
              <a:rPr lang="fr-FR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au plus </a:t>
            </a:r>
            <a:r>
              <a:rPr lang="fr-FR" sz="5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petit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762E68C-59BD-5BEE-1D81-DDB013904F2B}"/>
              </a:ext>
            </a:extLst>
          </p:cNvPr>
          <p:cNvSpPr txBox="1"/>
          <p:nvPr/>
        </p:nvSpPr>
        <p:spPr>
          <a:xfrm>
            <a:off x="8971351" y="154431"/>
            <a:ext cx="792480" cy="46166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chemeClr val="bg1"/>
                </a:solidFill>
              </a:rPr>
              <a:t>CE2</a:t>
            </a:r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BA40FAB8-60C5-0623-A416-234CA7FFFFD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572" y="3770885"/>
            <a:ext cx="651755" cy="654684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2808EFCC-A302-81F5-334B-9F91C69BC35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129" y="3770885"/>
            <a:ext cx="90567" cy="616558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F03CA018-870C-8086-7105-CF0A494EDDB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6853" y="3778819"/>
            <a:ext cx="90567" cy="6165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9BAFF054-D748-712F-9F0A-F7D44EB57D5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4005" y="3671151"/>
            <a:ext cx="651755" cy="654684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E2699E73-BFF2-66F8-F8F2-2FAE7B17656F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4425" y="4288555"/>
            <a:ext cx="102842" cy="98887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FDA3F96C-BA9B-9FFD-0814-D44A75A3F65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5436" y="3759756"/>
            <a:ext cx="651755" cy="654684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1EECA7FF-AAD6-B565-0B86-31B42FAAAF3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4693" y="3850709"/>
            <a:ext cx="651755" cy="654684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9CA06E33-4EAB-6E88-D087-8234EE83B03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0721" y="3683530"/>
            <a:ext cx="90567" cy="616558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03498B75-A0C5-DAF2-85B1-EE3577718A3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2694" y="3676373"/>
            <a:ext cx="90567" cy="616558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68DD06FE-FB53-AE3E-C7B0-99BDF8FA440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2401" y="3671998"/>
            <a:ext cx="90567" cy="616558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848F5DE9-9EB7-EF43-F732-F3AE3464A30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2108" y="3671998"/>
            <a:ext cx="90567" cy="616558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EB9F8F95-84CC-0CA5-4A35-871FBB9DB4E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362" y="3671998"/>
            <a:ext cx="90567" cy="616558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568D7D3D-6718-1023-7D40-83DD1932D85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1834" y="4335069"/>
            <a:ext cx="90567" cy="616558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AB9FD371-3A9A-620A-0FAD-5A58EDC77DA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2024" y="4335069"/>
            <a:ext cx="90567" cy="616558"/>
          </a:xfrm>
          <a:prstGeom prst="rect">
            <a:avLst/>
          </a:prstGeom>
        </p:spPr>
      </p:pic>
      <p:pic>
        <p:nvPicPr>
          <p:cNvPr id="37" name="Image 36">
            <a:extLst>
              <a:ext uri="{FF2B5EF4-FFF2-40B4-BE49-F238E27FC236}">
                <a16:creationId xmlns:a16="http://schemas.microsoft.com/office/drawing/2014/main" id="{5C2CABE3-41FF-C327-4F1A-7939FD29EF33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4425" y="4153860"/>
            <a:ext cx="102842" cy="98887"/>
          </a:xfrm>
          <a:prstGeom prst="rect">
            <a:avLst/>
          </a:prstGeom>
        </p:spPr>
      </p:pic>
      <p:pic>
        <p:nvPicPr>
          <p:cNvPr id="39" name="Image 38">
            <a:extLst>
              <a:ext uri="{FF2B5EF4-FFF2-40B4-BE49-F238E27FC236}">
                <a16:creationId xmlns:a16="http://schemas.microsoft.com/office/drawing/2014/main" id="{43825934-B641-EF19-5448-2480AD8F1A4C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2323" y="4012890"/>
            <a:ext cx="102842" cy="98887"/>
          </a:xfrm>
          <a:prstGeom prst="rect">
            <a:avLst/>
          </a:prstGeom>
        </p:spPr>
      </p:pic>
      <p:pic>
        <p:nvPicPr>
          <p:cNvPr id="41" name="Image 40">
            <a:extLst>
              <a:ext uri="{FF2B5EF4-FFF2-40B4-BE49-F238E27FC236}">
                <a16:creationId xmlns:a16="http://schemas.microsoft.com/office/drawing/2014/main" id="{123FA337-E4FC-CCE5-CDDF-44AEBDB78923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948" y="4567307"/>
            <a:ext cx="102842" cy="98887"/>
          </a:xfrm>
          <a:prstGeom prst="rect">
            <a:avLst/>
          </a:prstGeom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41BFFC8E-4079-1379-954E-5F1A6AE153CD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1501" y="4330745"/>
            <a:ext cx="102842" cy="98887"/>
          </a:xfrm>
          <a:prstGeom prst="rect">
            <a:avLst/>
          </a:prstGeom>
        </p:spPr>
      </p:pic>
      <p:pic>
        <p:nvPicPr>
          <p:cNvPr id="45" name="Image 44">
            <a:extLst>
              <a:ext uri="{FF2B5EF4-FFF2-40B4-BE49-F238E27FC236}">
                <a16:creationId xmlns:a16="http://schemas.microsoft.com/office/drawing/2014/main" id="{4E6EF332-0505-5B82-2ADD-368FE0ECA81C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4383" y="4839606"/>
            <a:ext cx="102842" cy="98887"/>
          </a:xfrm>
          <a:prstGeom prst="rect">
            <a:avLst/>
          </a:prstGeom>
        </p:spPr>
      </p:pic>
      <p:pic>
        <p:nvPicPr>
          <p:cNvPr id="47" name="Image 46">
            <a:extLst>
              <a:ext uri="{FF2B5EF4-FFF2-40B4-BE49-F238E27FC236}">
                <a16:creationId xmlns:a16="http://schemas.microsoft.com/office/drawing/2014/main" id="{4666697A-3AE5-FF26-FAA7-38A9077AD1C2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154" y="4678834"/>
            <a:ext cx="102842" cy="98887"/>
          </a:xfrm>
          <a:prstGeom prst="rect">
            <a:avLst/>
          </a:prstGeom>
        </p:spPr>
      </p:pic>
      <p:pic>
        <p:nvPicPr>
          <p:cNvPr id="49" name="Image 48">
            <a:extLst>
              <a:ext uri="{FF2B5EF4-FFF2-40B4-BE49-F238E27FC236}">
                <a16:creationId xmlns:a16="http://schemas.microsoft.com/office/drawing/2014/main" id="{12DDA9DA-E465-19F1-B06C-48C507C6A9E2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2399" y="4338119"/>
            <a:ext cx="102842" cy="98887"/>
          </a:xfrm>
          <a:prstGeom prst="rect">
            <a:avLst/>
          </a:prstGeom>
        </p:spPr>
      </p:pic>
      <p:pic>
        <p:nvPicPr>
          <p:cNvPr id="50" name="Image 49">
            <a:extLst>
              <a:ext uri="{FF2B5EF4-FFF2-40B4-BE49-F238E27FC236}">
                <a16:creationId xmlns:a16="http://schemas.microsoft.com/office/drawing/2014/main" id="{C7DBF698-7AC9-FA3C-7EF7-A164B70C3D3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2573" y="3621344"/>
            <a:ext cx="651755" cy="654684"/>
          </a:xfrm>
          <a:prstGeom prst="rect">
            <a:avLst/>
          </a:prstGeom>
        </p:spPr>
      </p:pic>
      <p:pic>
        <p:nvPicPr>
          <p:cNvPr id="51" name="Image 50">
            <a:extLst>
              <a:ext uri="{FF2B5EF4-FFF2-40B4-BE49-F238E27FC236}">
                <a16:creationId xmlns:a16="http://schemas.microsoft.com/office/drawing/2014/main" id="{6126161A-44E9-9547-64E1-7E7E89B6D66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6289" y="3714046"/>
            <a:ext cx="651755" cy="654684"/>
          </a:xfrm>
          <a:prstGeom prst="rect">
            <a:avLst/>
          </a:prstGeom>
        </p:spPr>
      </p:pic>
      <p:pic>
        <p:nvPicPr>
          <p:cNvPr id="53" name="Image 52">
            <a:extLst>
              <a:ext uri="{FF2B5EF4-FFF2-40B4-BE49-F238E27FC236}">
                <a16:creationId xmlns:a16="http://schemas.microsoft.com/office/drawing/2014/main" id="{27ACCE9D-A3EA-6B8B-8C55-91B3BD100A7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5081" y="3801265"/>
            <a:ext cx="651755" cy="654684"/>
          </a:xfrm>
          <a:prstGeom prst="rect">
            <a:avLst/>
          </a:prstGeom>
        </p:spPr>
      </p:pic>
      <p:pic>
        <p:nvPicPr>
          <p:cNvPr id="54" name="Image 53">
            <a:extLst>
              <a:ext uri="{FF2B5EF4-FFF2-40B4-BE49-F238E27FC236}">
                <a16:creationId xmlns:a16="http://schemas.microsoft.com/office/drawing/2014/main" id="{B6678AB0-D0E1-5747-70AF-A3E89768CA5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871" y="3897171"/>
            <a:ext cx="651755" cy="654684"/>
          </a:xfrm>
          <a:prstGeom prst="rect">
            <a:avLst/>
          </a:prstGeom>
        </p:spPr>
      </p:pic>
      <p:pic>
        <p:nvPicPr>
          <p:cNvPr id="56" name="Image 55">
            <a:extLst>
              <a:ext uri="{FF2B5EF4-FFF2-40B4-BE49-F238E27FC236}">
                <a16:creationId xmlns:a16="http://schemas.microsoft.com/office/drawing/2014/main" id="{79BE6538-E8E5-D978-2915-AEF74041218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0429" y="3630580"/>
            <a:ext cx="90567" cy="616558"/>
          </a:xfrm>
          <a:prstGeom prst="rect">
            <a:avLst/>
          </a:prstGeom>
        </p:spPr>
      </p:pic>
      <p:pic>
        <p:nvPicPr>
          <p:cNvPr id="57" name="Image 56">
            <a:extLst>
              <a:ext uri="{FF2B5EF4-FFF2-40B4-BE49-F238E27FC236}">
                <a16:creationId xmlns:a16="http://schemas.microsoft.com/office/drawing/2014/main" id="{CE283A49-C5AD-38D2-FD91-8A0749ED23E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9757" y="3628900"/>
            <a:ext cx="90567" cy="616558"/>
          </a:xfrm>
          <a:prstGeom prst="rect">
            <a:avLst/>
          </a:prstGeom>
        </p:spPr>
      </p:pic>
      <p:pic>
        <p:nvPicPr>
          <p:cNvPr id="59" name="Image 58">
            <a:extLst>
              <a:ext uri="{FF2B5EF4-FFF2-40B4-BE49-F238E27FC236}">
                <a16:creationId xmlns:a16="http://schemas.microsoft.com/office/drawing/2014/main" id="{563D53D3-8088-5F71-8DBF-30BA57433512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0562" y="4441561"/>
            <a:ext cx="102842" cy="98887"/>
          </a:xfrm>
          <a:prstGeom prst="rect">
            <a:avLst/>
          </a:prstGeom>
        </p:spPr>
      </p:pic>
      <p:pic>
        <p:nvPicPr>
          <p:cNvPr id="61" name="Image 60">
            <a:extLst>
              <a:ext uri="{FF2B5EF4-FFF2-40B4-BE49-F238E27FC236}">
                <a16:creationId xmlns:a16="http://schemas.microsoft.com/office/drawing/2014/main" id="{AAAE3621-608E-70DD-0133-847C79396A62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1248" y="4332657"/>
            <a:ext cx="102842" cy="98887"/>
          </a:xfrm>
          <a:prstGeom prst="rect">
            <a:avLst/>
          </a:prstGeom>
        </p:spPr>
      </p:pic>
      <p:pic>
        <p:nvPicPr>
          <p:cNvPr id="63" name="Image 62">
            <a:extLst>
              <a:ext uri="{FF2B5EF4-FFF2-40B4-BE49-F238E27FC236}">
                <a16:creationId xmlns:a16="http://schemas.microsoft.com/office/drawing/2014/main" id="{0958CAA1-676A-5DA3-A08C-7D7259785D9A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979" y="4332125"/>
            <a:ext cx="102842" cy="98887"/>
          </a:xfrm>
          <a:prstGeom prst="rect">
            <a:avLst/>
          </a:prstGeom>
        </p:spPr>
      </p:pic>
      <p:pic>
        <p:nvPicPr>
          <p:cNvPr id="65" name="Image 64">
            <a:extLst>
              <a:ext uri="{FF2B5EF4-FFF2-40B4-BE49-F238E27FC236}">
                <a16:creationId xmlns:a16="http://schemas.microsoft.com/office/drawing/2014/main" id="{C0662C23-8AB8-F9D8-F82E-BD66081E647E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948" y="4447586"/>
            <a:ext cx="102842" cy="98887"/>
          </a:xfrm>
          <a:prstGeom prst="rect">
            <a:avLst/>
          </a:prstGeom>
        </p:spPr>
      </p:pic>
      <p:pic>
        <p:nvPicPr>
          <p:cNvPr id="67" name="Image 66">
            <a:extLst>
              <a:ext uri="{FF2B5EF4-FFF2-40B4-BE49-F238E27FC236}">
                <a16:creationId xmlns:a16="http://schemas.microsoft.com/office/drawing/2014/main" id="{5C70DC1C-85B1-C690-D240-1855FA1AFD2F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154" y="4562823"/>
            <a:ext cx="102842" cy="98887"/>
          </a:xfrm>
          <a:prstGeom prst="rect">
            <a:avLst/>
          </a:prstGeom>
        </p:spPr>
      </p:pic>
      <p:pic>
        <p:nvPicPr>
          <p:cNvPr id="68" name="Image 67">
            <a:extLst>
              <a:ext uri="{FF2B5EF4-FFF2-40B4-BE49-F238E27FC236}">
                <a16:creationId xmlns:a16="http://schemas.microsoft.com/office/drawing/2014/main" id="{2F70ED3D-F78D-194E-1696-9F904E9E0B8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6880" y="3615131"/>
            <a:ext cx="651755" cy="654684"/>
          </a:xfrm>
          <a:prstGeom prst="rect">
            <a:avLst/>
          </a:prstGeom>
        </p:spPr>
      </p:pic>
      <p:pic>
        <p:nvPicPr>
          <p:cNvPr id="69" name="Image 68">
            <a:extLst>
              <a:ext uri="{FF2B5EF4-FFF2-40B4-BE49-F238E27FC236}">
                <a16:creationId xmlns:a16="http://schemas.microsoft.com/office/drawing/2014/main" id="{B05DF779-3860-E447-6B0F-7B6BA98D4DA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7233" y="3719777"/>
            <a:ext cx="651755" cy="654684"/>
          </a:xfrm>
          <a:prstGeom prst="rect">
            <a:avLst/>
          </a:prstGeom>
        </p:spPr>
      </p:pic>
      <p:pic>
        <p:nvPicPr>
          <p:cNvPr id="70" name="Image 69">
            <a:extLst>
              <a:ext uri="{FF2B5EF4-FFF2-40B4-BE49-F238E27FC236}">
                <a16:creationId xmlns:a16="http://schemas.microsoft.com/office/drawing/2014/main" id="{0E2100B5-170A-37A8-8229-DBEDB7BEBD0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7981" y="3815575"/>
            <a:ext cx="651755" cy="654684"/>
          </a:xfrm>
          <a:prstGeom prst="rect">
            <a:avLst/>
          </a:prstGeom>
        </p:spPr>
      </p:pic>
      <p:pic>
        <p:nvPicPr>
          <p:cNvPr id="71" name="Image 70">
            <a:extLst>
              <a:ext uri="{FF2B5EF4-FFF2-40B4-BE49-F238E27FC236}">
                <a16:creationId xmlns:a16="http://schemas.microsoft.com/office/drawing/2014/main" id="{353CF206-75BD-7D17-31DE-B26496558A6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1697" y="3910756"/>
            <a:ext cx="651755" cy="654684"/>
          </a:xfrm>
          <a:prstGeom prst="rect">
            <a:avLst/>
          </a:prstGeom>
        </p:spPr>
      </p:pic>
      <p:pic>
        <p:nvPicPr>
          <p:cNvPr id="73" name="Image 72">
            <a:extLst>
              <a:ext uri="{FF2B5EF4-FFF2-40B4-BE49-F238E27FC236}">
                <a16:creationId xmlns:a16="http://schemas.microsoft.com/office/drawing/2014/main" id="{4F677BAA-DC1F-BDFD-C34B-52330E74F7A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4674" y="3628900"/>
            <a:ext cx="90567" cy="616558"/>
          </a:xfrm>
          <a:prstGeom prst="rect">
            <a:avLst/>
          </a:prstGeom>
        </p:spPr>
      </p:pic>
      <p:pic>
        <p:nvPicPr>
          <p:cNvPr id="74" name="Image 73">
            <a:extLst>
              <a:ext uri="{FF2B5EF4-FFF2-40B4-BE49-F238E27FC236}">
                <a16:creationId xmlns:a16="http://schemas.microsoft.com/office/drawing/2014/main" id="{4E76B719-28A4-44FF-B252-A7F1F180B78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53" y="3624645"/>
            <a:ext cx="90567" cy="616558"/>
          </a:xfrm>
          <a:prstGeom prst="rect">
            <a:avLst/>
          </a:prstGeom>
        </p:spPr>
      </p:pic>
      <p:sp>
        <p:nvSpPr>
          <p:cNvPr id="11" name="Flèche : haut 10">
            <a:extLst>
              <a:ext uri="{FF2B5EF4-FFF2-40B4-BE49-F238E27FC236}">
                <a16:creationId xmlns:a16="http://schemas.microsoft.com/office/drawing/2014/main" id="{C415A324-0F4A-834B-00CC-8FB5C21D8B07}"/>
              </a:ext>
            </a:extLst>
          </p:cNvPr>
          <p:cNvSpPr/>
          <p:nvPr/>
        </p:nvSpPr>
        <p:spPr>
          <a:xfrm rot="7546833">
            <a:off x="7200067" y="885893"/>
            <a:ext cx="652068" cy="1627499"/>
          </a:xfrm>
          <a:prstGeom prst="upArrow">
            <a:avLst>
              <a:gd name="adj1" fmla="val 50000"/>
              <a:gd name="adj2" fmla="val 90748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6E427CFC-7987-7B99-5689-36435E1BCF1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5623" y="3770885"/>
            <a:ext cx="90567" cy="616558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AC399B99-D775-EE63-F972-2A0B070B24A8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5010" y="4016763"/>
            <a:ext cx="102842" cy="98887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773258E0-A477-D6ED-B9AA-D5E44CE56A90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2639" y="4159744"/>
            <a:ext cx="105056" cy="101016"/>
          </a:xfrm>
          <a:prstGeom prst="rect">
            <a:avLst/>
          </a:prstGeom>
        </p:spPr>
      </p:pic>
      <p:pic>
        <p:nvPicPr>
          <p:cNvPr id="31" name="Image 30">
            <a:extLst>
              <a:ext uri="{FF2B5EF4-FFF2-40B4-BE49-F238E27FC236}">
                <a16:creationId xmlns:a16="http://schemas.microsoft.com/office/drawing/2014/main" id="{DF652253-DE8F-ACF0-3747-4614E9213C65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4366" y="4283214"/>
            <a:ext cx="102842" cy="98887"/>
          </a:xfrm>
          <a:prstGeom prst="rect">
            <a:avLst/>
          </a:prstGeom>
        </p:spPr>
      </p:pic>
      <p:pic>
        <p:nvPicPr>
          <p:cNvPr id="32" name="Image 31">
            <a:extLst>
              <a:ext uri="{FF2B5EF4-FFF2-40B4-BE49-F238E27FC236}">
                <a16:creationId xmlns:a16="http://schemas.microsoft.com/office/drawing/2014/main" id="{E7309C60-F71B-FC38-8CFD-66EF8CDBF22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378" y="3862326"/>
            <a:ext cx="651755" cy="654684"/>
          </a:xfrm>
          <a:prstGeom prst="rect">
            <a:avLst/>
          </a:prstGeom>
        </p:spPr>
      </p:pic>
      <p:pic>
        <p:nvPicPr>
          <p:cNvPr id="33" name="Image 32">
            <a:extLst>
              <a:ext uri="{FF2B5EF4-FFF2-40B4-BE49-F238E27FC236}">
                <a16:creationId xmlns:a16="http://schemas.microsoft.com/office/drawing/2014/main" id="{1C1EB186-9417-36B9-8BE1-A9E57B8294C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780" y="3982072"/>
            <a:ext cx="651755" cy="654684"/>
          </a:xfrm>
          <a:prstGeom prst="rect">
            <a:avLst/>
          </a:prstGeom>
        </p:spPr>
      </p:pic>
      <p:pic>
        <p:nvPicPr>
          <p:cNvPr id="34" name="Image 33">
            <a:extLst>
              <a:ext uri="{FF2B5EF4-FFF2-40B4-BE49-F238E27FC236}">
                <a16:creationId xmlns:a16="http://schemas.microsoft.com/office/drawing/2014/main" id="{8A4168F0-56AB-8DF9-DCAC-D93ABEF228E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336" y="4087098"/>
            <a:ext cx="651755" cy="654684"/>
          </a:xfrm>
          <a:prstGeom prst="rect">
            <a:avLst/>
          </a:prstGeom>
        </p:spPr>
      </p:pic>
      <p:pic>
        <p:nvPicPr>
          <p:cNvPr id="35" name="Image 34">
            <a:extLst>
              <a:ext uri="{FF2B5EF4-FFF2-40B4-BE49-F238E27FC236}">
                <a16:creationId xmlns:a16="http://schemas.microsoft.com/office/drawing/2014/main" id="{6BAAF63E-A173-8D11-DABD-50173284FB4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550" y="4181139"/>
            <a:ext cx="651755" cy="654684"/>
          </a:xfrm>
          <a:prstGeom prst="rect">
            <a:avLst/>
          </a:prstGeom>
        </p:spPr>
      </p:pic>
      <p:pic>
        <p:nvPicPr>
          <p:cNvPr id="36" name="Image 35">
            <a:extLst>
              <a:ext uri="{FF2B5EF4-FFF2-40B4-BE49-F238E27FC236}">
                <a16:creationId xmlns:a16="http://schemas.microsoft.com/office/drawing/2014/main" id="{0F2C0A11-9748-17A6-8144-7F1D0C7A408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364" y="4286730"/>
            <a:ext cx="651755" cy="654684"/>
          </a:xfrm>
          <a:prstGeom prst="rect">
            <a:avLst/>
          </a:prstGeom>
        </p:spPr>
      </p:pic>
      <p:pic>
        <p:nvPicPr>
          <p:cNvPr id="38" name="Image 37">
            <a:extLst>
              <a:ext uri="{FF2B5EF4-FFF2-40B4-BE49-F238E27FC236}">
                <a16:creationId xmlns:a16="http://schemas.microsoft.com/office/drawing/2014/main" id="{F0A6307D-972D-442D-013E-6ADAD32096B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219" y="4381889"/>
            <a:ext cx="651755" cy="654684"/>
          </a:xfrm>
          <a:prstGeom prst="rect">
            <a:avLst/>
          </a:prstGeom>
        </p:spPr>
      </p:pic>
      <p:pic>
        <p:nvPicPr>
          <p:cNvPr id="40" name="Image 39">
            <a:extLst>
              <a:ext uri="{FF2B5EF4-FFF2-40B4-BE49-F238E27FC236}">
                <a16:creationId xmlns:a16="http://schemas.microsoft.com/office/drawing/2014/main" id="{3D79CE0E-F275-471B-0910-3D883FFB23F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404" y="3946582"/>
            <a:ext cx="651755" cy="654684"/>
          </a:xfrm>
          <a:prstGeom prst="rect">
            <a:avLst/>
          </a:prstGeom>
        </p:spPr>
      </p:pic>
      <p:pic>
        <p:nvPicPr>
          <p:cNvPr id="42" name="Image 41">
            <a:extLst>
              <a:ext uri="{FF2B5EF4-FFF2-40B4-BE49-F238E27FC236}">
                <a16:creationId xmlns:a16="http://schemas.microsoft.com/office/drawing/2014/main" id="{1E3955CD-02B4-48FC-2ACD-04A15C4BB99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1060" y="4049388"/>
            <a:ext cx="651755" cy="654684"/>
          </a:xfrm>
          <a:prstGeom prst="rect">
            <a:avLst/>
          </a:prstGeom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71E0B8F9-E7DA-9643-4CD1-17002C3DCCB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9689" y="4332657"/>
            <a:ext cx="90567" cy="616558"/>
          </a:xfrm>
          <a:prstGeom prst="rect">
            <a:avLst/>
          </a:prstGeom>
        </p:spPr>
      </p:pic>
      <p:pic>
        <p:nvPicPr>
          <p:cNvPr id="48" name="Image 47">
            <a:extLst>
              <a:ext uri="{FF2B5EF4-FFF2-40B4-BE49-F238E27FC236}">
                <a16:creationId xmlns:a16="http://schemas.microsoft.com/office/drawing/2014/main" id="{137EE899-44DC-C9A6-B9B1-E1177CD7F97E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1781" y="4454130"/>
            <a:ext cx="102842" cy="98887"/>
          </a:xfrm>
          <a:prstGeom prst="rect">
            <a:avLst/>
          </a:prstGeom>
        </p:spPr>
      </p:pic>
      <p:pic>
        <p:nvPicPr>
          <p:cNvPr id="60" name="Image 59">
            <a:extLst>
              <a:ext uri="{FF2B5EF4-FFF2-40B4-BE49-F238E27FC236}">
                <a16:creationId xmlns:a16="http://schemas.microsoft.com/office/drawing/2014/main" id="{0FE3A4EE-D14F-40D5-FC0C-9766C2C4E8E7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9059" y="4446756"/>
            <a:ext cx="102842" cy="98887"/>
          </a:xfrm>
          <a:prstGeom prst="rect">
            <a:avLst/>
          </a:prstGeom>
        </p:spPr>
      </p:pic>
      <p:pic>
        <p:nvPicPr>
          <p:cNvPr id="64" name="Image 63">
            <a:extLst>
              <a:ext uri="{FF2B5EF4-FFF2-40B4-BE49-F238E27FC236}">
                <a16:creationId xmlns:a16="http://schemas.microsoft.com/office/drawing/2014/main" id="{8CB7B347-1493-91A0-E1CD-77251579886C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1781" y="4565446"/>
            <a:ext cx="102842" cy="98887"/>
          </a:xfrm>
          <a:prstGeom prst="rect">
            <a:avLst/>
          </a:prstGeom>
        </p:spPr>
      </p:pic>
      <p:pic>
        <p:nvPicPr>
          <p:cNvPr id="77" name="Image 76">
            <a:extLst>
              <a:ext uri="{FF2B5EF4-FFF2-40B4-BE49-F238E27FC236}">
                <a16:creationId xmlns:a16="http://schemas.microsoft.com/office/drawing/2014/main" id="{27CADD34-D2F8-DAAB-3D76-247515BCDE87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8842" y="4562767"/>
            <a:ext cx="102842" cy="98887"/>
          </a:xfrm>
          <a:prstGeom prst="rect">
            <a:avLst/>
          </a:prstGeom>
        </p:spPr>
      </p:pic>
      <p:pic>
        <p:nvPicPr>
          <p:cNvPr id="78" name="Image 77">
            <a:extLst>
              <a:ext uri="{FF2B5EF4-FFF2-40B4-BE49-F238E27FC236}">
                <a16:creationId xmlns:a16="http://schemas.microsoft.com/office/drawing/2014/main" id="{25748ECE-FB0D-93BE-2B88-3210E866861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3555" y="3628900"/>
            <a:ext cx="90567" cy="616558"/>
          </a:xfrm>
          <a:prstGeom prst="rect">
            <a:avLst/>
          </a:prstGeom>
        </p:spPr>
      </p:pic>
      <p:pic>
        <p:nvPicPr>
          <p:cNvPr id="79" name="Image 78">
            <a:extLst>
              <a:ext uri="{FF2B5EF4-FFF2-40B4-BE49-F238E27FC236}">
                <a16:creationId xmlns:a16="http://schemas.microsoft.com/office/drawing/2014/main" id="{7FF40957-CAA9-58C9-6F55-F15417CA7C0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8843" y="3628900"/>
            <a:ext cx="90567" cy="616558"/>
          </a:xfrm>
          <a:prstGeom prst="rect">
            <a:avLst/>
          </a:prstGeom>
        </p:spPr>
      </p:pic>
      <p:pic>
        <p:nvPicPr>
          <p:cNvPr id="80" name="Image 79">
            <a:extLst>
              <a:ext uri="{FF2B5EF4-FFF2-40B4-BE49-F238E27FC236}">
                <a16:creationId xmlns:a16="http://schemas.microsoft.com/office/drawing/2014/main" id="{BA74E6C5-CF17-26F1-609E-6BD6E234A73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4479" y="3628900"/>
            <a:ext cx="90567" cy="616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05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2529</TotalTime>
  <Words>40</Words>
  <Application>Microsoft Office PowerPoint</Application>
  <PresentationFormat>Format A4 (210 x 297 mm)</PresentationFormat>
  <Paragraphs>10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Corbel</vt:lpstr>
      <vt:lpstr>Thème Office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</dc:creator>
  <cp:lastModifiedBy>secretariat</cp:lastModifiedBy>
  <cp:revision>13</cp:revision>
  <dcterms:created xsi:type="dcterms:W3CDTF">2023-05-30T13:04:46Z</dcterms:created>
  <dcterms:modified xsi:type="dcterms:W3CDTF">2026-06-26T16:22:35Z</dcterms:modified>
</cp:coreProperties>
</file>