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75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>
      <p:cViewPr>
        <p:scale>
          <a:sx n="70" d="100"/>
          <a:sy n="70" d="100"/>
        </p:scale>
        <p:origin x="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E3AAE-E789-40C9-B8C4-D586438CDF8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75C08-B42C-4C10-B387-2DFFC0C01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61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75C08-B42C-4C10-B387-2DFFC0C013A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8366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92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7399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7346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90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4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361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894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7212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173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240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33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C2512-E8A2-465F-83D8-A7295FB5701B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192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2AD4B-822D-EA92-B853-EC54F48E7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F506E50C-6767-C798-FB9B-B5921B27D3F9}"/>
              </a:ext>
            </a:extLst>
          </p:cNvPr>
          <p:cNvGrpSpPr/>
          <p:nvPr/>
        </p:nvGrpSpPr>
        <p:grpSpPr>
          <a:xfrm rot="6293686">
            <a:off x="4984662" y="1088828"/>
            <a:ext cx="4552766" cy="4608800"/>
            <a:chOff x="0" y="0"/>
            <a:chExt cx="7780656" cy="7556029"/>
          </a:xfrm>
        </p:grpSpPr>
        <p:sp>
          <p:nvSpPr>
            <p:cNvPr id="4" name="Larme 3">
              <a:extLst>
                <a:ext uri="{FF2B5EF4-FFF2-40B4-BE49-F238E27FC236}">
                  <a16:creationId xmlns:a16="http://schemas.microsoft.com/office/drawing/2014/main" id="{30CEF05E-6E04-77FE-42ED-3E6C4015824C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5" name="Larme 4">
              <a:extLst>
                <a:ext uri="{FF2B5EF4-FFF2-40B4-BE49-F238E27FC236}">
                  <a16:creationId xmlns:a16="http://schemas.microsoft.com/office/drawing/2014/main" id="{0BE64A39-6900-E58B-B4E9-87DE766FA600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6" name="Larme 5">
              <a:extLst>
                <a:ext uri="{FF2B5EF4-FFF2-40B4-BE49-F238E27FC236}">
                  <a16:creationId xmlns:a16="http://schemas.microsoft.com/office/drawing/2014/main" id="{E88668B9-29DB-C466-A2E7-B71F308CE8C6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7" name="Larme 6">
              <a:extLst>
                <a:ext uri="{FF2B5EF4-FFF2-40B4-BE49-F238E27FC236}">
                  <a16:creationId xmlns:a16="http://schemas.microsoft.com/office/drawing/2014/main" id="{D01DBE87-E1B1-7202-D4FA-58D97607708C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8" name="Larme 7">
              <a:extLst>
                <a:ext uri="{FF2B5EF4-FFF2-40B4-BE49-F238E27FC236}">
                  <a16:creationId xmlns:a16="http://schemas.microsoft.com/office/drawing/2014/main" id="{64B07177-E25A-8081-25AF-627102077190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D1BF5585-CADB-5724-46EE-198051B5240D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983E81C-0CCF-D674-C72D-4B923892B14C}"/>
              </a:ext>
            </a:extLst>
          </p:cNvPr>
          <p:cNvGrpSpPr/>
          <p:nvPr/>
        </p:nvGrpSpPr>
        <p:grpSpPr>
          <a:xfrm rot="6293686">
            <a:off x="99162" y="1162405"/>
            <a:ext cx="4552766" cy="4608800"/>
            <a:chOff x="0" y="0"/>
            <a:chExt cx="7780656" cy="7556029"/>
          </a:xfrm>
        </p:grpSpPr>
        <p:sp>
          <p:nvSpPr>
            <p:cNvPr id="18" name="Larme 17">
              <a:extLst>
                <a:ext uri="{FF2B5EF4-FFF2-40B4-BE49-F238E27FC236}">
                  <a16:creationId xmlns:a16="http://schemas.microsoft.com/office/drawing/2014/main" id="{BAC96136-8EF4-8F46-5E7B-7085226A30B8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19" name="Larme 18">
              <a:extLst>
                <a:ext uri="{FF2B5EF4-FFF2-40B4-BE49-F238E27FC236}">
                  <a16:creationId xmlns:a16="http://schemas.microsoft.com/office/drawing/2014/main" id="{40D086BC-194D-3138-EDE3-400D48BE7FF2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29" name="Larme 28">
              <a:extLst>
                <a:ext uri="{FF2B5EF4-FFF2-40B4-BE49-F238E27FC236}">
                  <a16:creationId xmlns:a16="http://schemas.microsoft.com/office/drawing/2014/main" id="{9FAB90FE-44BA-93E7-EFDC-27C611884B81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30" name="Larme 29">
              <a:extLst>
                <a:ext uri="{FF2B5EF4-FFF2-40B4-BE49-F238E27FC236}">
                  <a16:creationId xmlns:a16="http://schemas.microsoft.com/office/drawing/2014/main" id="{08C3AA86-5A0D-816C-9A32-8FC2AD3CEAF7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34" name="Larme 33">
              <a:extLst>
                <a:ext uri="{FF2B5EF4-FFF2-40B4-BE49-F238E27FC236}">
                  <a16:creationId xmlns:a16="http://schemas.microsoft.com/office/drawing/2014/main" id="{1167A97F-F6AC-C93A-8A1A-75604DAFF912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3DFBCF8C-CB8A-6CB1-1913-6BC3575BF4BC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B73DAC0D-1863-E19F-B7EA-724B97BD9FCB}"/>
              </a:ext>
            </a:extLst>
          </p:cNvPr>
          <p:cNvSpPr txBox="1"/>
          <p:nvPr/>
        </p:nvSpPr>
        <p:spPr>
          <a:xfrm>
            <a:off x="8198994" y="2391059"/>
            <a:ext cx="144851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... × ...</a:t>
            </a:r>
          </a:p>
          <a:p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+ … × …</a:t>
            </a:r>
          </a:p>
          <a:p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+ … × …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14CD35E-F2F1-11A8-6378-0322684A9F23}"/>
              </a:ext>
            </a:extLst>
          </p:cNvPr>
          <p:cNvSpPr txBox="1"/>
          <p:nvPr/>
        </p:nvSpPr>
        <p:spPr>
          <a:xfrm>
            <a:off x="781231" y="4115262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91CD599A-9590-6ED5-D144-946164706B74}"/>
              </a:ext>
            </a:extLst>
          </p:cNvPr>
          <p:cNvGrpSpPr/>
          <p:nvPr/>
        </p:nvGrpSpPr>
        <p:grpSpPr>
          <a:xfrm>
            <a:off x="1527370" y="5889537"/>
            <a:ext cx="1973375" cy="626256"/>
            <a:chOff x="4529348" y="5039317"/>
            <a:chExt cx="1973375" cy="94649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B69FCAA-137F-3C33-93AB-3C308737A8D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005CDCB-52A0-F1D8-AF1E-13FB1304D97F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6B2C74E-7A02-F9F4-7359-4AFE2FC23C7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D2508F-C454-5057-8504-C8F39CEA4442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FBBC75-49D6-431C-3485-FB21C963A799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1EC771A-73D1-2DEA-C588-0AA7FF3B57CE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59228E9-1CF5-8FB2-0186-9E887E012F5E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A7F0422-8523-961C-0F8C-A7DBFC0AF36B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355CDA56-FF72-2622-B59B-2F8ED4A09416}"/>
              </a:ext>
            </a:extLst>
          </p:cNvPr>
          <p:cNvSpPr txBox="1"/>
          <p:nvPr/>
        </p:nvSpPr>
        <p:spPr>
          <a:xfrm>
            <a:off x="2610111" y="4426183"/>
            <a:ext cx="171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…  &lt;  …   &lt; …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6AD70AE3-C701-4328-C7AF-C5FAE9F37590}"/>
              </a:ext>
            </a:extLst>
          </p:cNvPr>
          <p:cNvSpPr txBox="1"/>
          <p:nvPr/>
        </p:nvSpPr>
        <p:spPr>
          <a:xfrm>
            <a:off x="1811718" y="1567820"/>
            <a:ext cx="1778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…  + …  </a:t>
            </a:r>
          </a:p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+ … + …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F6CACCFE-EB78-AFDD-1FA1-D4F3C3BDF2E8}"/>
              </a:ext>
            </a:extLst>
          </p:cNvPr>
          <p:cNvSpPr txBox="1"/>
          <p:nvPr/>
        </p:nvSpPr>
        <p:spPr>
          <a:xfrm>
            <a:off x="6498585" y="1690638"/>
            <a:ext cx="1778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…  + …  + …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1ED40F4-EEFA-942D-FDD3-F654CC82E929}"/>
              </a:ext>
            </a:extLst>
          </p:cNvPr>
          <p:cNvSpPr txBox="1"/>
          <p:nvPr/>
        </p:nvSpPr>
        <p:spPr>
          <a:xfrm>
            <a:off x="788594" y="4413021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6946DDF-064B-267E-C0F9-C14992D9A867}"/>
              </a:ext>
            </a:extLst>
          </p:cNvPr>
          <p:cNvSpPr txBox="1"/>
          <p:nvPr/>
        </p:nvSpPr>
        <p:spPr>
          <a:xfrm>
            <a:off x="788593" y="4710470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B6F2E84-6536-78B8-98B9-D57C7A6FA601}"/>
              </a:ext>
            </a:extLst>
          </p:cNvPr>
          <p:cNvSpPr txBox="1"/>
          <p:nvPr/>
        </p:nvSpPr>
        <p:spPr>
          <a:xfrm>
            <a:off x="3041567" y="2342633"/>
            <a:ext cx="16443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fr-FR" sz="2000" dirty="0">
                <a:solidFill>
                  <a:schemeClr val="bg1">
                    <a:lumMod val="50000"/>
                  </a:schemeClr>
                </a:solidFill>
              </a:rPr>
              <a:t>... × 1 000</a:t>
            </a:r>
          </a:p>
          <a:p>
            <a:r>
              <a:rPr lang="fr-FR" sz="2000" dirty="0">
                <a:solidFill>
                  <a:schemeClr val="bg1">
                    <a:lumMod val="50000"/>
                  </a:schemeClr>
                </a:solidFill>
              </a:rPr>
              <a:t>   + … × 100</a:t>
            </a:r>
          </a:p>
          <a:p>
            <a:r>
              <a:rPr lang="fr-FR" sz="2000" dirty="0">
                <a:solidFill>
                  <a:schemeClr val="bg1">
                    <a:lumMod val="50000"/>
                  </a:schemeClr>
                </a:solidFill>
              </a:rPr>
              <a:t>   + … × 10</a:t>
            </a:r>
          </a:p>
          <a:p>
            <a:r>
              <a:rPr lang="fr-FR" sz="2000" dirty="0">
                <a:solidFill>
                  <a:schemeClr val="bg1">
                    <a:lumMod val="50000"/>
                  </a:schemeClr>
                </a:solidFill>
              </a:rPr>
              <a:t>   + …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AD2A6A96-A5ED-D347-0F50-089F1C6F7471}"/>
              </a:ext>
            </a:extLst>
          </p:cNvPr>
          <p:cNvGrpSpPr/>
          <p:nvPr/>
        </p:nvGrpSpPr>
        <p:grpSpPr>
          <a:xfrm>
            <a:off x="6405255" y="5912162"/>
            <a:ext cx="1973375" cy="626256"/>
            <a:chOff x="4529348" y="5039317"/>
            <a:chExt cx="1973375" cy="94649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E2C7B19-091B-F82E-0B31-97EEC236631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184F21B-7E4D-CC24-F948-23AEC30FCD9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4C8BACE-9055-1244-A9A6-B4B116D99B7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0E1678B-1F2F-4A66-BB8D-E5D9F03E7FCE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FEA793C-0F37-8882-056B-2C5D1456CB5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934615B-56E5-F332-8279-00F01A7CAFC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A85E081-3067-8FA2-F186-7881A45AFB5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850B008-EA2C-0452-C2F3-8EFE0CF6A140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ZoneTexte 49">
            <a:extLst>
              <a:ext uri="{FF2B5EF4-FFF2-40B4-BE49-F238E27FC236}">
                <a16:creationId xmlns:a16="http://schemas.microsoft.com/office/drawing/2014/main" id="{E9B09919-D08A-153B-CD57-99442D2629D1}"/>
              </a:ext>
            </a:extLst>
          </p:cNvPr>
          <p:cNvSpPr txBox="1"/>
          <p:nvPr/>
        </p:nvSpPr>
        <p:spPr>
          <a:xfrm>
            <a:off x="5591086" y="4115262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8730D49F-B1A0-0DF4-37DA-4B1770C0B194}"/>
              </a:ext>
            </a:extLst>
          </p:cNvPr>
          <p:cNvSpPr txBox="1"/>
          <p:nvPr/>
        </p:nvSpPr>
        <p:spPr>
          <a:xfrm>
            <a:off x="5617926" y="4387450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FEC3A2D0-4353-B4AE-747F-DE0B5B9E95E4}"/>
              </a:ext>
            </a:extLst>
          </p:cNvPr>
          <p:cNvSpPr txBox="1"/>
          <p:nvPr/>
        </p:nvSpPr>
        <p:spPr>
          <a:xfrm>
            <a:off x="5617926" y="4705473"/>
            <a:ext cx="1848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……………………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25DFF7EB-9650-1F72-6AF1-87CB6A519FC0}"/>
              </a:ext>
            </a:extLst>
          </p:cNvPr>
          <p:cNvSpPr txBox="1"/>
          <p:nvPr/>
        </p:nvSpPr>
        <p:spPr>
          <a:xfrm>
            <a:off x="7504690" y="4349872"/>
            <a:ext cx="171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…  &lt;  …   &lt; …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566ADDCC-3FAC-14D6-2018-3939663F42FE}"/>
              </a:ext>
            </a:extLst>
          </p:cNvPr>
          <p:cNvSpPr txBox="1"/>
          <p:nvPr/>
        </p:nvSpPr>
        <p:spPr>
          <a:xfrm>
            <a:off x="3253420" y="232012"/>
            <a:ext cx="324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u="sng" dirty="0"/>
              <a:t>Fleur numérique</a:t>
            </a:r>
          </a:p>
        </p:txBody>
      </p:sp>
    </p:spTree>
    <p:extLst>
      <p:ext uri="{BB962C8B-B14F-4D97-AF65-F5344CB8AC3E}">
        <p14:creationId xmlns:p14="http://schemas.microsoft.com/office/powerpoint/2010/main" val="292243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32" grpId="0"/>
      <p:bldP spid="33" grpId="0"/>
      <p:bldP spid="36" grpId="0"/>
      <p:bldP spid="37" grpId="0"/>
      <p:bldP spid="38" grpId="0"/>
      <p:bldP spid="39" grpId="0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1199</TotalTime>
  <Words>69</Words>
  <Application>Microsoft Office PowerPoint</Application>
  <PresentationFormat>Format A4 (210 x 297 mm)</PresentationFormat>
  <Paragraphs>28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Cursive standard</vt:lpstr>
      <vt:lpstr>Thème Office 2013 – 2022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secretariat</cp:lastModifiedBy>
  <cp:revision>11</cp:revision>
  <dcterms:created xsi:type="dcterms:W3CDTF">2025-07-20T05:41:06Z</dcterms:created>
  <dcterms:modified xsi:type="dcterms:W3CDTF">2026-06-27T12:10:37Z</dcterms:modified>
</cp:coreProperties>
</file>