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305" r:id="rId2"/>
    <p:sldId id="273" r:id="rId3"/>
    <p:sldId id="280" r:id="rId4"/>
    <p:sldId id="310" r:id="rId5"/>
    <p:sldId id="311" r:id="rId6"/>
    <p:sldId id="281" r:id="rId7"/>
    <p:sldId id="282" r:id="rId8"/>
    <p:sldId id="283" r:id="rId9"/>
    <p:sldId id="284" r:id="rId10"/>
    <p:sldId id="306" r:id="rId11"/>
    <p:sldId id="307" r:id="rId12"/>
    <p:sldId id="308" r:id="rId13"/>
    <p:sldId id="309" r:id="rId14"/>
    <p:sldId id="285" r:id="rId15"/>
    <p:sldId id="286" r:id="rId16"/>
    <p:sldId id="312" r:id="rId17"/>
    <p:sldId id="313" r:id="rId18"/>
    <p:sldId id="315" r:id="rId19"/>
    <p:sldId id="31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16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1570961" y="3009900"/>
            <a:ext cx="600207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additionner, soustraire des centaines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98446-7BA5-CF5E-DB80-C10B8ECE8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09FCF9-D80A-4C44-27A8-B0B737502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7CEC85-DCC4-48BB-9693-A0B540DAD1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2C0285-96E6-0204-5D61-6E292407F357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5 234 + 400 = …</a:t>
            </a:r>
          </a:p>
        </p:txBody>
      </p:sp>
    </p:spTree>
    <p:extLst>
      <p:ext uri="{BB962C8B-B14F-4D97-AF65-F5344CB8AC3E}">
        <p14:creationId xmlns:p14="http://schemas.microsoft.com/office/powerpoint/2010/main" val="153936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5BD7B-E51F-5AF6-DB33-FE98A7DA5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00BBEC0-15CF-305D-9341-864D7A54FDB9}"/>
              </a:ext>
            </a:extLst>
          </p:cNvPr>
          <p:cNvSpPr txBox="1"/>
          <p:nvPr/>
        </p:nvSpPr>
        <p:spPr>
          <a:xfrm>
            <a:off x="1732346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5 2</a:t>
            </a:r>
            <a:r>
              <a:rPr lang="fr-FR" sz="4800" dirty="0"/>
              <a:t>34 +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00 =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997CE2F-DBC4-F5D4-5AE5-89A7567D3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324FA3-4806-E0DE-6B10-98D8AAFC4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60C2B2-FDA3-EF78-FAA7-BF285F7576F3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5 634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637A83-76B8-88AF-75C0-AA379A6373E0}"/>
              </a:ext>
            </a:extLst>
          </p:cNvPr>
          <p:cNvSpPr/>
          <p:nvPr/>
        </p:nvSpPr>
        <p:spPr>
          <a:xfrm>
            <a:off x="3043636" y="233295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6EE10AD-5FAE-CE11-12AF-CEAD245F07B1}"/>
              </a:ext>
            </a:extLst>
          </p:cNvPr>
          <p:cNvSpPr/>
          <p:nvPr/>
        </p:nvSpPr>
        <p:spPr>
          <a:xfrm>
            <a:off x="2482717" y="233295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E7C3F4-97DB-26FF-B7E5-C6418FC6DCD2}"/>
              </a:ext>
            </a:extLst>
          </p:cNvPr>
          <p:cNvSpPr/>
          <p:nvPr/>
        </p:nvSpPr>
        <p:spPr>
          <a:xfrm>
            <a:off x="2482717" y="286936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FFBEE3B-13E1-8A1E-A82D-9B051A4643F6}"/>
              </a:ext>
            </a:extLst>
          </p:cNvPr>
          <p:cNvSpPr/>
          <p:nvPr/>
        </p:nvSpPr>
        <p:spPr>
          <a:xfrm>
            <a:off x="3836202" y="2294497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D6ED207-A6C3-62EB-1FA1-6842D7210FDB}"/>
              </a:ext>
            </a:extLst>
          </p:cNvPr>
          <p:cNvSpPr/>
          <p:nvPr/>
        </p:nvSpPr>
        <p:spPr>
          <a:xfrm>
            <a:off x="3116205" y="233295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F29A56D-F93D-CFD3-68F0-D32AA088A87A}"/>
              </a:ext>
            </a:extLst>
          </p:cNvPr>
          <p:cNvSpPr/>
          <p:nvPr/>
        </p:nvSpPr>
        <p:spPr>
          <a:xfrm>
            <a:off x="3409416" y="2476268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A93A814-776C-735D-5E05-3218481C5021}"/>
              </a:ext>
            </a:extLst>
          </p:cNvPr>
          <p:cNvSpPr/>
          <p:nvPr/>
        </p:nvSpPr>
        <p:spPr>
          <a:xfrm>
            <a:off x="3409416" y="2632600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E14105-8FB2-0408-6602-1E2E6F4E823B}"/>
              </a:ext>
            </a:extLst>
          </p:cNvPr>
          <p:cNvSpPr/>
          <p:nvPr/>
        </p:nvSpPr>
        <p:spPr>
          <a:xfrm>
            <a:off x="3836201" y="2877874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10D003FF-4063-FBCC-3939-2EE2BB60499A}"/>
              </a:ext>
            </a:extLst>
          </p:cNvPr>
          <p:cNvSpPr/>
          <p:nvPr/>
        </p:nvSpPr>
        <p:spPr>
          <a:xfrm>
            <a:off x="1219345" y="2294498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363269-5847-33E5-66FE-5E612907B444}"/>
              </a:ext>
            </a:extLst>
          </p:cNvPr>
          <p:cNvSpPr/>
          <p:nvPr/>
        </p:nvSpPr>
        <p:spPr>
          <a:xfrm>
            <a:off x="3187802" y="233295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31CAE5-759A-BC12-E2B0-E6D8B693BD27}"/>
              </a:ext>
            </a:extLst>
          </p:cNvPr>
          <p:cNvSpPr/>
          <p:nvPr/>
        </p:nvSpPr>
        <p:spPr>
          <a:xfrm>
            <a:off x="4424317" y="2294497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3BB24B-8DAB-419E-814B-668C2374AA5A}"/>
              </a:ext>
            </a:extLst>
          </p:cNvPr>
          <p:cNvSpPr/>
          <p:nvPr/>
        </p:nvSpPr>
        <p:spPr>
          <a:xfrm>
            <a:off x="3289879" y="2476268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AADD8-9A8B-592C-3020-60D1C8AF0B49}"/>
              </a:ext>
            </a:extLst>
          </p:cNvPr>
          <p:cNvSpPr/>
          <p:nvPr/>
        </p:nvSpPr>
        <p:spPr>
          <a:xfrm>
            <a:off x="3289879" y="2632600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C28A1AF1-C5F8-1774-E8A5-E130F7EE6980}"/>
              </a:ext>
            </a:extLst>
          </p:cNvPr>
          <p:cNvSpPr/>
          <p:nvPr/>
        </p:nvSpPr>
        <p:spPr>
          <a:xfrm>
            <a:off x="1833241" y="229449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858EF3C1-B6C0-1AA8-F185-DED3428CC682}"/>
              </a:ext>
            </a:extLst>
          </p:cNvPr>
          <p:cNvSpPr/>
          <p:nvPr/>
        </p:nvSpPr>
        <p:spPr>
          <a:xfrm>
            <a:off x="1180312" y="2942476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720E2276-EF1D-B18E-6575-C639195CD1F3}"/>
              </a:ext>
            </a:extLst>
          </p:cNvPr>
          <p:cNvSpPr/>
          <p:nvPr/>
        </p:nvSpPr>
        <p:spPr>
          <a:xfrm>
            <a:off x="1794208" y="2942475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2A19AF9A-555C-E950-B5BB-F24562E0370A}"/>
              </a:ext>
            </a:extLst>
          </p:cNvPr>
          <p:cNvSpPr/>
          <p:nvPr/>
        </p:nvSpPr>
        <p:spPr>
          <a:xfrm>
            <a:off x="1389862" y="3590452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B3F3C7-3085-FA42-B17E-7B64C0DE8FBF}"/>
              </a:ext>
            </a:extLst>
          </p:cNvPr>
          <p:cNvSpPr/>
          <p:nvPr/>
        </p:nvSpPr>
        <p:spPr>
          <a:xfrm>
            <a:off x="4433751" y="2877874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04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4" grpId="0" animBg="1"/>
      <p:bldP spid="25" grpId="0" animBg="1"/>
      <p:bldP spid="30" grpId="0" animBg="1"/>
      <p:bldP spid="31" grpId="0" animBg="1"/>
      <p:bldP spid="32" grpId="0" animBg="1"/>
      <p:bldP spid="34" grpId="0" animBg="1"/>
      <p:bldP spid="36" grpId="0" animBg="1"/>
      <p:bldP spid="6" grpId="0" animBg="1"/>
      <p:bldP spid="7" grpId="0" animBg="1"/>
      <p:bldP spid="11" grpId="0" animBg="1"/>
      <p:bldP spid="4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D5744-F65C-3589-5702-636B28ABB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8567A5-FF92-9255-B278-B033AE78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FB465C-75B7-B2A5-67E1-3BC3811D13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E1E9551-0810-463B-FDAC-D0D2DB2955BD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6 350 – 300 = …</a:t>
            </a:r>
          </a:p>
        </p:txBody>
      </p:sp>
    </p:spTree>
    <p:extLst>
      <p:ext uri="{BB962C8B-B14F-4D97-AF65-F5344CB8AC3E}">
        <p14:creationId xmlns:p14="http://schemas.microsoft.com/office/powerpoint/2010/main" val="1561978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9F4D6-2AC0-E8C8-06E0-3A45479BB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5578E0E-4E51-32DD-5ADE-D49475DD4128}"/>
              </a:ext>
            </a:extLst>
          </p:cNvPr>
          <p:cNvSpPr txBox="1"/>
          <p:nvPr/>
        </p:nvSpPr>
        <p:spPr>
          <a:xfrm>
            <a:off x="1714761" y="1228949"/>
            <a:ext cx="5778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6 3</a:t>
            </a:r>
            <a:r>
              <a:rPr lang="fr-FR" sz="4800" dirty="0"/>
              <a:t>50 –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00 =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95EF919-FC37-4B1B-EE28-C1C5AB38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46DD89-FAD3-703F-A635-7112CBF1D3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6217C2-2CAB-DB32-D7E7-EA0FA0A9FD9E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6 050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8677C3-9C28-25E9-783A-7A82A2F00D47}"/>
              </a:ext>
            </a:extLst>
          </p:cNvPr>
          <p:cNvSpPr/>
          <p:nvPr/>
        </p:nvSpPr>
        <p:spPr>
          <a:xfrm>
            <a:off x="4453712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F86B30A-D917-A8A5-380D-89A9EF7BC136}"/>
              </a:ext>
            </a:extLst>
          </p:cNvPr>
          <p:cNvSpPr/>
          <p:nvPr/>
        </p:nvSpPr>
        <p:spPr>
          <a:xfrm>
            <a:off x="336040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F86BE86-6EF1-CBC0-113D-800F719F3B00}"/>
              </a:ext>
            </a:extLst>
          </p:cNvPr>
          <p:cNvSpPr/>
          <p:nvPr/>
        </p:nvSpPr>
        <p:spPr>
          <a:xfrm>
            <a:off x="3892793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E4DB296-8D4A-BA9B-F3A3-8DDF09A57024}"/>
              </a:ext>
            </a:extLst>
          </p:cNvPr>
          <p:cNvSpPr/>
          <p:nvPr/>
        </p:nvSpPr>
        <p:spPr>
          <a:xfrm>
            <a:off x="3360402" y="2819602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8079C7F-7D14-D993-4D04-691BFD562791}"/>
              </a:ext>
            </a:extLst>
          </p:cNvPr>
          <p:cNvSpPr/>
          <p:nvPr/>
        </p:nvSpPr>
        <p:spPr>
          <a:xfrm>
            <a:off x="4526281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2DD9B876-06C1-BEE7-1E49-86A5E9FB11D3}"/>
              </a:ext>
            </a:extLst>
          </p:cNvPr>
          <p:cNvSpPr/>
          <p:nvPr/>
        </p:nvSpPr>
        <p:spPr>
          <a:xfrm>
            <a:off x="2629421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2EFEF591-07FA-94F5-5A5B-19DC3A9ADD00}"/>
              </a:ext>
            </a:extLst>
          </p:cNvPr>
          <p:cNvSpPr/>
          <p:nvPr/>
        </p:nvSpPr>
        <p:spPr>
          <a:xfrm>
            <a:off x="2629421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DA8E3A2F-B600-E628-4AD7-2F44AE29AFD0}"/>
              </a:ext>
            </a:extLst>
          </p:cNvPr>
          <p:cNvSpPr/>
          <p:nvPr/>
        </p:nvSpPr>
        <p:spPr>
          <a:xfrm>
            <a:off x="3871146" y="2290642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A2EF272C-DF89-3A88-E94C-554007C1743D}"/>
              </a:ext>
            </a:extLst>
          </p:cNvPr>
          <p:cNvSpPr/>
          <p:nvPr/>
        </p:nvSpPr>
        <p:spPr>
          <a:xfrm>
            <a:off x="3360402" y="2305215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E182FFA4-D5A0-9F53-3CF1-C644E090ECBC}"/>
              </a:ext>
            </a:extLst>
          </p:cNvPr>
          <p:cNvSpPr/>
          <p:nvPr/>
        </p:nvSpPr>
        <p:spPr>
          <a:xfrm>
            <a:off x="1967765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66485F67-E260-5A1E-7DC0-8D48AFEA0C7C}"/>
              </a:ext>
            </a:extLst>
          </p:cNvPr>
          <p:cNvSpPr/>
          <p:nvPr/>
        </p:nvSpPr>
        <p:spPr>
          <a:xfrm>
            <a:off x="1967765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532753BD-64AF-894E-82B2-A2D797ED4404}"/>
              </a:ext>
            </a:extLst>
          </p:cNvPr>
          <p:cNvSpPr/>
          <p:nvPr/>
        </p:nvSpPr>
        <p:spPr>
          <a:xfrm>
            <a:off x="2629421" y="350599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6F33D06B-F9BA-EC8E-006B-D3193A738BE9}"/>
              </a:ext>
            </a:extLst>
          </p:cNvPr>
          <p:cNvSpPr/>
          <p:nvPr/>
        </p:nvSpPr>
        <p:spPr>
          <a:xfrm>
            <a:off x="1967765" y="350599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F9F032F-7350-D15D-B858-67BF99322371}"/>
              </a:ext>
            </a:extLst>
          </p:cNvPr>
          <p:cNvSpPr/>
          <p:nvPr/>
        </p:nvSpPr>
        <p:spPr>
          <a:xfrm>
            <a:off x="4598850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B55566-CB09-FB2F-C53D-F705B435860D}"/>
              </a:ext>
            </a:extLst>
          </p:cNvPr>
          <p:cNvSpPr/>
          <p:nvPr/>
        </p:nvSpPr>
        <p:spPr>
          <a:xfrm>
            <a:off x="4671419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60899CA-5091-4E9B-1D22-E6E5C9DD2D5C}"/>
              </a:ext>
            </a:extLst>
          </p:cNvPr>
          <p:cNvSpPr/>
          <p:nvPr/>
        </p:nvSpPr>
        <p:spPr>
          <a:xfrm>
            <a:off x="4743988" y="2269219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Signe de multiplication 18">
            <a:extLst>
              <a:ext uri="{FF2B5EF4-FFF2-40B4-BE49-F238E27FC236}">
                <a16:creationId xmlns:a16="http://schemas.microsoft.com/office/drawing/2014/main" id="{D41C2481-70A5-7314-902B-1C15A93F3335}"/>
              </a:ext>
            </a:extLst>
          </p:cNvPr>
          <p:cNvSpPr/>
          <p:nvPr/>
        </p:nvSpPr>
        <p:spPr>
          <a:xfrm>
            <a:off x="3371570" y="2808400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64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24" grpId="0" animBg="1"/>
      <p:bldP spid="25" grpId="0" animBg="1"/>
      <p:bldP spid="31" grpId="0" animBg="1"/>
      <p:bldP spid="6" grpId="0" animBg="1"/>
      <p:bldP spid="4" grpId="0" animBg="1"/>
      <p:bldP spid="13" grpId="0" animBg="1"/>
      <p:bldP spid="15" grpId="0" animBg="1"/>
      <p:bldP spid="7" grpId="0" animBg="1"/>
      <p:bldP spid="8" grpId="0" animBg="1"/>
      <p:bldP spid="9" grpId="0" animBg="1"/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EB561-F60E-BD61-87C6-7F3BEC32A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90869-F571-AB06-4ED0-0BA5DB57F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6B4AF8-C775-F339-2971-2ABD9BB07D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489D4AB-A1B9-7458-A05C-74F180C84E5A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4 015 + 500 = …</a:t>
            </a:r>
          </a:p>
        </p:txBody>
      </p:sp>
    </p:spTree>
    <p:extLst>
      <p:ext uri="{BB962C8B-B14F-4D97-AF65-F5344CB8AC3E}">
        <p14:creationId xmlns:p14="http://schemas.microsoft.com/office/powerpoint/2010/main" val="81889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455EE-03CA-B9B8-DF97-42D004033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593612F-5D90-E3AD-ECA0-D7F42225049C}"/>
              </a:ext>
            </a:extLst>
          </p:cNvPr>
          <p:cNvSpPr txBox="1"/>
          <p:nvPr/>
        </p:nvSpPr>
        <p:spPr>
          <a:xfrm>
            <a:off x="1873026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4 0</a:t>
            </a:r>
            <a:r>
              <a:rPr lang="fr-FR" sz="4800" dirty="0"/>
              <a:t>15 +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00 =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CD96119-D0B7-8FFC-B15E-15AD6FCD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6C06A7-A10F-7A88-952F-8B034C193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2F24576-044C-F5B3-367F-7B0E8A557335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4 515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EC3A5C-F7E0-6997-9793-8164DC452646}"/>
              </a:ext>
            </a:extLst>
          </p:cNvPr>
          <p:cNvSpPr/>
          <p:nvPr/>
        </p:nvSpPr>
        <p:spPr>
          <a:xfrm>
            <a:off x="2991477" y="233295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9BC9187-B6E4-EA5F-AE91-B1942BD7763E}"/>
              </a:ext>
            </a:extLst>
          </p:cNvPr>
          <p:cNvSpPr/>
          <p:nvPr/>
        </p:nvSpPr>
        <p:spPr>
          <a:xfrm>
            <a:off x="3713372" y="2294497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BA54FF4-AAED-74FF-B17C-0A0A1D2CBF2B}"/>
              </a:ext>
            </a:extLst>
          </p:cNvPr>
          <p:cNvSpPr/>
          <p:nvPr/>
        </p:nvSpPr>
        <p:spPr>
          <a:xfrm>
            <a:off x="3121814" y="2492935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AB3091-A832-4943-F636-A9B659545E92}"/>
              </a:ext>
            </a:extLst>
          </p:cNvPr>
          <p:cNvSpPr/>
          <p:nvPr/>
        </p:nvSpPr>
        <p:spPr>
          <a:xfrm>
            <a:off x="3121814" y="2649267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2F93D3E-D43D-6B68-6E8E-47817C915396}"/>
              </a:ext>
            </a:extLst>
          </p:cNvPr>
          <p:cNvSpPr/>
          <p:nvPr/>
        </p:nvSpPr>
        <p:spPr>
          <a:xfrm>
            <a:off x="3713371" y="2877874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6540A1AF-BE48-715C-C2A2-6D58A3019227}"/>
              </a:ext>
            </a:extLst>
          </p:cNvPr>
          <p:cNvSpPr/>
          <p:nvPr/>
        </p:nvSpPr>
        <p:spPr>
          <a:xfrm>
            <a:off x="1486588" y="229449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1481AC-3E0F-501F-D78A-4595F6855142}"/>
              </a:ext>
            </a:extLst>
          </p:cNvPr>
          <p:cNvSpPr/>
          <p:nvPr/>
        </p:nvSpPr>
        <p:spPr>
          <a:xfrm>
            <a:off x="4301487" y="2294497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AD627F33-F1A2-C278-D18A-615161C7D88B}"/>
              </a:ext>
            </a:extLst>
          </p:cNvPr>
          <p:cNvSpPr/>
          <p:nvPr/>
        </p:nvSpPr>
        <p:spPr>
          <a:xfrm>
            <a:off x="2126446" y="229449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5EB7A643-DB98-68A4-05E5-669433AE55A1}"/>
              </a:ext>
            </a:extLst>
          </p:cNvPr>
          <p:cNvSpPr/>
          <p:nvPr/>
        </p:nvSpPr>
        <p:spPr>
          <a:xfrm>
            <a:off x="1486588" y="2949240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4F404C2B-52AF-9BCF-4109-97D0EF04B458}"/>
              </a:ext>
            </a:extLst>
          </p:cNvPr>
          <p:cNvSpPr/>
          <p:nvPr/>
        </p:nvSpPr>
        <p:spPr>
          <a:xfrm>
            <a:off x="2126446" y="2949240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6A4F62-D20D-A210-65C3-201070B5D45C}"/>
              </a:ext>
            </a:extLst>
          </p:cNvPr>
          <p:cNvSpPr/>
          <p:nvPr/>
        </p:nvSpPr>
        <p:spPr>
          <a:xfrm>
            <a:off x="3295774" y="2492935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28D73C-FFC8-1160-2C41-87CB25111533}"/>
              </a:ext>
            </a:extLst>
          </p:cNvPr>
          <p:cNvSpPr/>
          <p:nvPr/>
        </p:nvSpPr>
        <p:spPr>
          <a:xfrm>
            <a:off x="3295774" y="2649267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4F27FF-F636-626C-D95F-CF1F914C7B43}"/>
              </a:ext>
            </a:extLst>
          </p:cNvPr>
          <p:cNvSpPr/>
          <p:nvPr/>
        </p:nvSpPr>
        <p:spPr>
          <a:xfrm>
            <a:off x="3205649" y="2581928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BEE19D-66D5-65E6-DE1C-8BFEC80EE7A3}"/>
              </a:ext>
            </a:extLst>
          </p:cNvPr>
          <p:cNvSpPr/>
          <p:nvPr/>
        </p:nvSpPr>
        <p:spPr>
          <a:xfrm>
            <a:off x="4310921" y="2877874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26735A4-EE79-B37B-7E3A-2C467E02B2DC}"/>
              </a:ext>
            </a:extLst>
          </p:cNvPr>
          <p:cNvSpPr/>
          <p:nvPr/>
        </p:nvSpPr>
        <p:spPr>
          <a:xfrm>
            <a:off x="4004305" y="346125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541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0" grpId="0" animBg="1"/>
      <p:bldP spid="32" grpId="0" animBg="1"/>
      <p:bldP spid="34" grpId="0" animBg="1"/>
      <p:bldP spid="36" grpId="0" animBg="1"/>
      <p:bldP spid="6" grpId="0" animBg="1"/>
      <p:bldP spid="11" grpId="0" animBg="1"/>
      <p:bldP spid="4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5D38F-746A-09E1-6F1A-442EF757E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005D2F-A655-1598-BC98-FFDBA0CA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95A88D-3F1F-DE2B-3F2C-513379839F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4B8FD57-94E3-DF09-30FA-2662A99A804D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4 160 – 600 = …</a:t>
            </a:r>
          </a:p>
        </p:txBody>
      </p:sp>
    </p:spTree>
    <p:extLst>
      <p:ext uri="{BB962C8B-B14F-4D97-AF65-F5344CB8AC3E}">
        <p14:creationId xmlns:p14="http://schemas.microsoft.com/office/powerpoint/2010/main" val="1955739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BA2988-6DB8-7673-F73D-D14FAF8CD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3D52E78-0EA5-9F7B-32B2-7D58FA0D1FB6}"/>
              </a:ext>
            </a:extLst>
          </p:cNvPr>
          <p:cNvSpPr txBox="1"/>
          <p:nvPr/>
        </p:nvSpPr>
        <p:spPr>
          <a:xfrm>
            <a:off x="1925781" y="1228949"/>
            <a:ext cx="5778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4 1</a:t>
            </a:r>
            <a:r>
              <a:rPr lang="fr-FR" sz="4800" dirty="0"/>
              <a:t>60 –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00 =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E8BB64-014B-F376-35BC-F509215D9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BD9F22-61CB-BDCC-60DF-EB9DA62CE5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5D8DE7-6C76-CE92-EFA5-9EF544ABED02}"/>
              </a:ext>
            </a:extLst>
          </p:cNvPr>
          <p:cNvSpPr/>
          <p:nvPr/>
        </p:nvSpPr>
        <p:spPr>
          <a:xfrm>
            <a:off x="3960793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6BE82B-8F7B-6589-9307-AF561ECE372A}"/>
              </a:ext>
            </a:extLst>
          </p:cNvPr>
          <p:cNvSpPr/>
          <p:nvPr/>
        </p:nvSpPr>
        <p:spPr>
          <a:xfrm>
            <a:off x="336040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EB0D37-8219-72A5-946B-982D942F36CB}"/>
              </a:ext>
            </a:extLst>
          </p:cNvPr>
          <p:cNvSpPr/>
          <p:nvPr/>
        </p:nvSpPr>
        <p:spPr>
          <a:xfrm>
            <a:off x="4033362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F3F7A760-87B5-BD6F-104E-3B578D445B3E}"/>
              </a:ext>
            </a:extLst>
          </p:cNvPr>
          <p:cNvSpPr/>
          <p:nvPr/>
        </p:nvSpPr>
        <p:spPr>
          <a:xfrm>
            <a:off x="2629421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0C923589-2857-690E-44BF-C6C7A35F9E26}"/>
              </a:ext>
            </a:extLst>
          </p:cNvPr>
          <p:cNvSpPr/>
          <p:nvPr/>
        </p:nvSpPr>
        <p:spPr>
          <a:xfrm>
            <a:off x="2629421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4727656E-A229-B511-3534-4AEB47DB16A9}"/>
              </a:ext>
            </a:extLst>
          </p:cNvPr>
          <p:cNvSpPr/>
          <p:nvPr/>
        </p:nvSpPr>
        <p:spPr>
          <a:xfrm>
            <a:off x="1967765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86912013-D05E-3DD6-D794-FFDEABB110E5}"/>
              </a:ext>
            </a:extLst>
          </p:cNvPr>
          <p:cNvSpPr/>
          <p:nvPr/>
        </p:nvSpPr>
        <p:spPr>
          <a:xfrm>
            <a:off x="1967765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02880B-987F-FB3B-68D0-4D7368F0256B}"/>
              </a:ext>
            </a:extLst>
          </p:cNvPr>
          <p:cNvSpPr/>
          <p:nvPr/>
        </p:nvSpPr>
        <p:spPr>
          <a:xfrm>
            <a:off x="4105931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1225CB3-5E07-A139-DCCD-6A888E978006}"/>
              </a:ext>
            </a:extLst>
          </p:cNvPr>
          <p:cNvSpPr/>
          <p:nvPr/>
        </p:nvSpPr>
        <p:spPr>
          <a:xfrm>
            <a:off x="4178500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8BF6D-D7BF-E497-48FB-1B57FE993303}"/>
              </a:ext>
            </a:extLst>
          </p:cNvPr>
          <p:cNvSpPr/>
          <p:nvPr/>
        </p:nvSpPr>
        <p:spPr>
          <a:xfrm>
            <a:off x="4251069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059409-F4F5-1BC3-41B2-279ECD9C3AD9}"/>
              </a:ext>
            </a:extLst>
          </p:cNvPr>
          <p:cNvSpPr/>
          <p:nvPr/>
        </p:nvSpPr>
        <p:spPr>
          <a:xfrm>
            <a:off x="4323638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940548-8B9E-87EF-B1B0-FDCF4193A127}"/>
              </a:ext>
            </a:extLst>
          </p:cNvPr>
          <p:cNvSpPr/>
          <p:nvPr/>
        </p:nvSpPr>
        <p:spPr>
          <a:xfrm>
            <a:off x="2700787" y="2889819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0FC90D-F4C3-55DB-5E5C-A41C799A6D7D}"/>
              </a:ext>
            </a:extLst>
          </p:cNvPr>
          <p:cNvSpPr/>
          <p:nvPr/>
        </p:nvSpPr>
        <p:spPr>
          <a:xfrm>
            <a:off x="3360402" y="2889819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673F7C-FEF1-88A7-4C97-D14BDCAD8F95}"/>
              </a:ext>
            </a:extLst>
          </p:cNvPr>
          <p:cNvSpPr/>
          <p:nvPr/>
        </p:nvSpPr>
        <p:spPr>
          <a:xfrm>
            <a:off x="2700787" y="350764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11A3F35-9CAA-26BD-5F0B-810283CC5C11}"/>
              </a:ext>
            </a:extLst>
          </p:cNvPr>
          <p:cNvSpPr/>
          <p:nvPr/>
        </p:nvSpPr>
        <p:spPr>
          <a:xfrm>
            <a:off x="3360402" y="350764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5BC56BF-DA66-D8CE-72F1-E5D0E19BF51B}"/>
              </a:ext>
            </a:extLst>
          </p:cNvPr>
          <p:cNvSpPr/>
          <p:nvPr/>
        </p:nvSpPr>
        <p:spPr>
          <a:xfrm>
            <a:off x="2700787" y="408979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1021E56-4137-C476-2675-98AC380AED29}"/>
              </a:ext>
            </a:extLst>
          </p:cNvPr>
          <p:cNvSpPr/>
          <p:nvPr/>
        </p:nvSpPr>
        <p:spPr>
          <a:xfrm>
            <a:off x="3360402" y="408979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14ECE8C-43D7-E43D-912F-6BD8BEBF61DD}"/>
              </a:ext>
            </a:extLst>
          </p:cNvPr>
          <p:cNvSpPr/>
          <p:nvPr/>
        </p:nvSpPr>
        <p:spPr>
          <a:xfrm>
            <a:off x="2700787" y="4798055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1B2BE8D-3B27-9FFE-0347-C31BAC896095}"/>
              </a:ext>
            </a:extLst>
          </p:cNvPr>
          <p:cNvSpPr/>
          <p:nvPr/>
        </p:nvSpPr>
        <p:spPr>
          <a:xfrm>
            <a:off x="3360402" y="4798055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E6E5B07-31FA-CAAD-226A-D5038E98FFF2}"/>
              </a:ext>
            </a:extLst>
          </p:cNvPr>
          <p:cNvSpPr/>
          <p:nvPr/>
        </p:nvSpPr>
        <p:spPr>
          <a:xfrm>
            <a:off x="2700787" y="538020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E8CBD9E-1763-4BDF-388E-809084D2B5C6}"/>
              </a:ext>
            </a:extLst>
          </p:cNvPr>
          <p:cNvSpPr/>
          <p:nvPr/>
        </p:nvSpPr>
        <p:spPr>
          <a:xfrm>
            <a:off x="3360402" y="538020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78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FC8C26-0D9F-0155-A8A8-147DBE6A6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280E13E0-8E4A-59B3-960E-81A8F9E4B360}"/>
              </a:ext>
            </a:extLst>
          </p:cNvPr>
          <p:cNvSpPr txBox="1"/>
          <p:nvPr/>
        </p:nvSpPr>
        <p:spPr>
          <a:xfrm>
            <a:off x="1925781" y="1228949"/>
            <a:ext cx="5778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4 1</a:t>
            </a:r>
            <a:r>
              <a:rPr lang="fr-FR" sz="4800" dirty="0"/>
              <a:t>60 –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00 =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D759E34-8963-56BD-7CF9-C6357DE9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2EADB45-5EA0-6BA5-67D1-F68FCBD4EF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C0D5F9-8B0A-BDBB-A8AE-D2FAD5589CD5}"/>
              </a:ext>
            </a:extLst>
          </p:cNvPr>
          <p:cNvSpPr/>
          <p:nvPr/>
        </p:nvSpPr>
        <p:spPr>
          <a:xfrm>
            <a:off x="3960793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98B6B1-15CE-AC4E-2B04-A1CED104F2D0}"/>
              </a:ext>
            </a:extLst>
          </p:cNvPr>
          <p:cNvSpPr/>
          <p:nvPr/>
        </p:nvSpPr>
        <p:spPr>
          <a:xfrm>
            <a:off x="336040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25D40B5-F8F5-8494-4CC2-8EA43D11BA56}"/>
              </a:ext>
            </a:extLst>
          </p:cNvPr>
          <p:cNvSpPr/>
          <p:nvPr/>
        </p:nvSpPr>
        <p:spPr>
          <a:xfrm>
            <a:off x="4033362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0CE10A0F-B567-7BD3-5320-18DE593FAE32}"/>
              </a:ext>
            </a:extLst>
          </p:cNvPr>
          <p:cNvSpPr/>
          <p:nvPr/>
        </p:nvSpPr>
        <p:spPr>
          <a:xfrm>
            <a:off x="2629421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0C02C000-8471-24BE-2393-A4999E0863CD}"/>
              </a:ext>
            </a:extLst>
          </p:cNvPr>
          <p:cNvSpPr/>
          <p:nvPr/>
        </p:nvSpPr>
        <p:spPr>
          <a:xfrm>
            <a:off x="1967765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B479BD01-3A71-A808-9BF2-9A3E5347ED62}"/>
              </a:ext>
            </a:extLst>
          </p:cNvPr>
          <p:cNvSpPr/>
          <p:nvPr/>
        </p:nvSpPr>
        <p:spPr>
          <a:xfrm>
            <a:off x="1967765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D9DEB9-CA47-C154-6A3C-1A9D09C36705}"/>
              </a:ext>
            </a:extLst>
          </p:cNvPr>
          <p:cNvSpPr/>
          <p:nvPr/>
        </p:nvSpPr>
        <p:spPr>
          <a:xfrm>
            <a:off x="4105931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B0F1BE-6C4C-F68D-C6A1-6D0827D55550}"/>
              </a:ext>
            </a:extLst>
          </p:cNvPr>
          <p:cNvSpPr/>
          <p:nvPr/>
        </p:nvSpPr>
        <p:spPr>
          <a:xfrm>
            <a:off x="4178500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A6BC7D-2638-87A1-1355-63BAADB46166}"/>
              </a:ext>
            </a:extLst>
          </p:cNvPr>
          <p:cNvSpPr/>
          <p:nvPr/>
        </p:nvSpPr>
        <p:spPr>
          <a:xfrm>
            <a:off x="4251069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EA7FCA-31E5-3865-E7EE-415F2F7FE8E3}"/>
              </a:ext>
            </a:extLst>
          </p:cNvPr>
          <p:cNvSpPr/>
          <p:nvPr/>
        </p:nvSpPr>
        <p:spPr>
          <a:xfrm>
            <a:off x="4323638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66C1055-694E-8159-0398-F05106477498}"/>
              </a:ext>
            </a:extLst>
          </p:cNvPr>
          <p:cNvSpPr/>
          <p:nvPr/>
        </p:nvSpPr>
        <p:spPr>
          <a:xfrm>
            <a:off x="2700787" y="2889819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4B0E1C8-3E1C-F6BE-F7D1-E4D294C43484}"/>
              </a:ext>
            </a:extLst>
          </p:cNvPr>
          <p:cNvSpPr/>
          <p:nvPr/>
        </p:nvSpPr>
        <p:spPr>
          <a:xfrm>
            <a:off x="3360402" y="2889819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8017C85-2327-5AF2-D77F-EF465DF94B6D}"/>
              </a:ext>
            </a:extLst>
          </p:cNvPr>
          <p:cNvSpPr/>
          <p:nvPr/>
        </p:nvSpPr>
        <p:spPr>
          <a:xfrm>
            <a:off x="2700787" y="350764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2453F17-8DFE-E693-EE2F-BAF2EF47053E}"/>
              </a:ext>
            </a:extLst>
          </p:cNvPr>
          <p:cNvSpPr/>
          <p:nvPr/>
        </p:nvSpPr>
        <p:spPr>
          <a:xfrm>
            <a:off x="3360402" y="350764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5EC986C-7227-9156-0646-0E68C3559CF2}"/>
              </a:ext>
            </a:extLst>
          </p:cNvPr>
          <p:cNvSpPr/>
          <p:nvPr/>
        </p:nvSpPr>
        <p:spPr>
          <a:xfrm>
            <a:off x="2700787" y="408979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B61942-5F82-D167-A850-D2FCA2EED918}"/>
              </a:ext>
            </a:extLst>
          </p:cNvPr>
          <p:cNvSpPr/>
          <p:nvPr/>
        </p:nvSpPr>
        <p:spPr>
          <a:xfrm>
            <a:off x="3360402" y="408979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3AF11FF-C5DF-110C-626C-4A99996EA845}"/>
              </a:ext>
            </a:extLst>
          </p:cNvPr>
          <p:cNvSpPr/>
          <p:nvPr/>
        </p:nvSpPr>
        <p:spPr>
          <a:xfrm>
            <a:off x="2700787" y="467193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5EDE5E-43A4-A2E8-2546-D06083274853}"/>
              </a:ext>
            </a:extLst>
          </p:cNvPr>
          <p:cNvSpPr/>
          <p:nvPr/>
        </p:nvSpPr>
        <p:spPr>
          <a:xfrm>
            <a:off x="3360402" y="467193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4E091C4-5057-109B-6F28-A9B5B8F7F045}"/>
              </a:ext>
            </a:extLst>
          </p:cNvPr>
          <p:cNvSpPr/>
          <p:nvPr/>
        </p:nvSpPr>
        <p:spPr>
          <a:xfrm>
            <a:off x="2700787" y="525408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663C86E-B8BE-1DC8-C155-0264D211BDC0}"/>
              </a:ext>
            </a:extLst>
          </p:cNvPr>
          <p:cNvSpPr/>
          <p:nvPr/>
        </p:nvSpPr>
        <p:spPr>
          <a:xfrm>
            <a:off x="3360402" y="525408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igne de multiplication 8">
            <a:extLst>
              <a:ext uri="{FF2B5EF4-FFF2-40B4-BE49-F238E27FC236}">
                <a16:creationId xmlns:a16="http://schemas.microsoft.com/office/drawing/2014/main" id="{F233D239-4776-3ACB-39AC-1AC51DE12A3A}"/>
              </a:ext>
            </a:extLst>
          </p:cNvPr>
          <p:cNvSpPr/>
          <p:nvPr/>
        </p:nvSpPr>
        <p:spPr>
          <a:xfrm>
            <a:off x="3349234" y="5279823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D06B4DBD-8085-8E3F-0DE7-CB7899764998}"/>
              </a:ext>
            </a:extLst>
          </p:cNvPr>
          <p:cNvSpPr/>
          <p:nvPr/>
        </p:nvSpPr>
        <p:spPr>
          <a:xfrm>
            <a:off x="2700787" y="5279824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B8742023-D401-B832-0A43-86F61BB54528}"/>
              </a:ext>
            </a:extLst>
          </p:cNvPr>
          <p:cNvSpPr/>
          <p:nvPr/>
        </p:nvSpPr>
        <p:spPr>
          <a:xfrm>
            <a:off x="3360402" y="4671938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E68F541D-BD1A-AED0-F16E-2EBDB4ADF7C8}"/>
              </a:ext>
            </a:extLst>
          </p:cNvPr>
          <p:cNvSpPr/>
          <p:nvPr/>
        </p:nvSpPr>
        <p:spPr>
          <a:xfrm>
            <a:off x="2711955" y="4671939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Signe de multiplication 18">
            <a:extLst>
              <a:ext uri="{FF2B5EF4-FFF2-40B4-BE49-F238E27FC236}">
                <a16:creationId xmlns:a16="http://schemas.microsoft.com/office/drawing/2014/main" id="{8DB67ACD-3F24-5996-A204-BC603AE8CC2C}"/>
              </a:ext>
            </a:extLst>
          </p:cNvPr>
          <p:cNvSpPr/>
          <p:nvPr/>
        </p:nvSpPr>
        <p:spPr>
          <a:xfrm>
            <a:off x="3360402" y="4114865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A2B09B24-AA03-A08E-67E9-784582F3202D}"/>
              </a:ext>
            </a:extLst>
          </p:cNvPr>
          <p:cNvSpPr/>
          <p:nvPr/>
        </p:nvSpPr>
        <p:spPr>
          <a:xfrm>
            <a:off x="2711955" y="4114866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480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796E0-C823-1551-3266-1BA033B0E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D18056F-820A-82AB-D2B5-5995E730FE5C}"/>
              </a:ext>
            </a:extLst>
          </p:cNvPr>
          <p:cNvSpPr txBox="1"/>
          <p:nvPr/>
        </p:nvSpPr>
        <p:spPr>
          <a:xfrm>
            <a:off x="1732346" y="1228949"/>
            <a:ext cx="5778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4 1</a:t>
            </a:r>
            <a:r>
              <a:rPr lang="fr-FR" sz="4800" dirty="0"/>
              <a:t>60 – </a:t>
            </a:r>
            <a:r>
              <a:rPr lang="fr-FR" sz="4800" dirty="0">
                <a:solidFill>
                  <a:srgbClr val="00B050"/>
                </a:solidFill>
              </a:rPr>
              <a:t>6</a:t>
            </a:r>
            <a:r>
              <a:rPr lang="fr-FR" sz="4800" dirty="0"/>
              <a:t>00 =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4B129E8-3FE2-F136-9269-1706A0C8F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6D723F-B95A-DBEB-EE50-5663F129C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D419C2-713A-1977-DA70-5F1ACB2257BA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>
                <a:solidFill>
                  <a:srgbClr val="FF0000"/>
                </a:solidFill>
              </a:rPr>
              <a:t>3 560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67DAF1-4F5D-D895-B92F-83596608DBF1}"/>
              </a:ext>
            </a:extLst>
          </p:cNvPr>
          <p:cNvSpPr/>
          <p:nvPr/>
        </p:nvSpPr>
        <p:spPr>
          <a:xfrm>
            <a:off x="3960793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212312-4349-5235-2F7B-D229C43710DA}"/>
              </a:ext>
            </a:extLst>
          </p:cNvPr>
          <p:cNvSpPr/>
          <p:nvPr/>
        </p:nvSpPr>
        <p:spPr>
          <a:xfrm>
            <a:off x="336040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A8F5547-1546-542F-8E18-195765AB3230}"/>
              </a:ext>
            </a:extLst>
          </p:cNvPr>
          <p:cNvSpPr/>
          <p:nvPr/>
        </p:nvSpPr>
        <p:spPr>
          <a:xfrm>
            <a:off x="4033362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72E67C2F-6C39-0F50-548B-8F87957D04C4}"/>
              </a:ext>
            </a:extLst>
          </p:cNvPr>
          <p:cNvSpPr/>
          <p:nvPr/>
        </p:nvSpPr>
        <p:spPr>
          <a:xfrm>
            <a:off x="2629421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0009C68B-1B90-5E85-355A-2D947B62A746}"/>
              </a:ext>
            </a:extLst>
          </p:cNvPr>
          <p:cNvSpPr/>
          <p:nvPr/>
        </p:nvSpPr>
        <p:spPr>
          <a:xfrm>
            <a:off x="2629421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07A86C17-384E-7308-C7A6-DFFA803BD34F}"/>
              </a:ext>
            </a:extLst>
          </p:cNvPr>
          <p:cNvSpPr/>
          <p:nvPr/>
        </p:nvSpPr>
        <p:spPr>
          <a:xfrm>
            <a:off x="1967765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3088238E-41E6-AF34-ED4B-069BBDC24A9A}"/>
              </a:ext>
            </a:extLst>
          </p:cNvPr>
          <p:cNvSpPr/>
          <p:nvPr/>
        </p:nvSpPr>
        <p:spPr>
          <a:xfrm>
            <a:off x="1967765" y="28541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2718B0-A00E-5266-90E6-4A1480E76ABE}"/>
              </a:ext>
            </a:extLst>
          </p:cNvPr>
          <p:cNvSpPr/>
          <p:nvPr/>
        </p:nvSpPr>
        <p:spPr>
          <a:xfrm>
            <a:off x="4105931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A99B6B-4023-96A4-CBE5-E7480BB58E06}"/>
              </a:ext>
            </a:extLst>
          </p:cNvPr>
          <p:cNvSpPr/>
          <p:nvPr/>
        </p:nvSpPr>
        <p:spPr>
          <a:xfrm>
            <a:off x="4178500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BE9136-091E-8E33-EF26-9DE331623E88}"/>
              </a:ext>
            </a:extLst>
          </p:cNvPr>
          <p:cNvSpPr/>
          <p:nvPr/>
        </p:nvSpPr>
        <p:spPr>
          <a:xfrm>
            <a:off x="4251069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CD3DDB-8EDF-2519-D25B-F9636C16B2ED}"/>
              </a:ext>
            </a:extLst>
          </p:cNvPr>
          <p:cNvSpPr/>
          <p:nvPr/>
        </p:nvSpPr>
        <p:spPr>
          <a:xfrm>
            <a:off x="4323638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105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E24A57-C4D3-2C25-F2C8-E58AF3854B08}"/>
              </a:ext>
            </a:extLst>
          </p:cNvPr>
          <p:cNvSpPr txBox="1"/>
          <p:nvPr/>
        </p:nvSpPr>
        <p:spPr>
          <a:xfrm>
            <a:off x="2347355" y="120608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725 + 200 =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1009611-49DB-E75B-0F83-52E7DD186949}"/>
              </a:ext>
            </a:extLst>
          </p:cNvPr>
          <p:cNvSpPr txBox="1"/>
          <p:nvPr/>
        </p:nvSpPr>
        <p:spPr>
          <a:xfrm>
            <a:off x="2347355" y="120608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25 +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00 =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CE0D09C-447A-18CB-BA96-C87BD572E861}"/>
              </a:ext>
            </a:extLst>
          </p:cNvPr>
          <p:cNvSpPr txBox="1"/>
          <p:nvPr/>
        </p:nvSpPr>
        <p:spPr>
          <a:xfrm>
            <a:off x="5237840" y="1206089"/>
            <a:ext cx="136534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925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8D2890-D42C-33AA-3625-CC3E1D58804C}"/>
              </a:ext>
            </a:extLst>
          </p:cNvPr>
          <p:cNvSpPr/>
          <p:nvPr/>
        </p:nvSpPr>
        <p:spPr>
          <a:xfrm>
            <a:off x="3264433" y="233295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729337-0293-B5A3-8558-0D66CE392BCD}"/>
              </a:ext>
            </a:extLst>
          </p:cNvPr>
          <p:cNvSpPr/>
          <p:nvPr/>
        </p:nvSpPr>
        <p:spPr>
          <a:xfrm>
            <a:off x="3456309" y="2476267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C0614F-EB49-A96D-AA74-86A3126233F5}"/>
              </a:ext>
            </a:extLst>
          </p:cNvPr>
          <p:cNvSpPr/>
          <p:nvPr/>
        </p:nvSpPr>
        <p:spPr>
          <a:xfrm>
            <a:off x="2171123" y="233295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3868C2D-814D-38C0-6A01-CAA10E39D8CD}"/>
              </a:ext>
            </a:extLst>
          </p:cNvPr>
          <p:cNvSpPr/>
          <p:nvPr/>
        </p:nvSpPr>
        <p:spPr>
          <a:xfrm>
            <a:off x="2703514" y="233295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BD5C52-D176-13C6-6168-71F2C942E28B}"/>
              </a:ext>
            </a:extLst>
          </p:cNvPr>
          <p:cNvSpPr/>
          <p:nvPr/>
        </p:nvSpPr>
        <p:spPr>
          <a:xfrm>
            <a:off x="2171123" y="2880562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F0354C-2A8F-EE2D-C7E6-9E18C9E51949}"/>
              </a:ext>
            </a:extLst>
          </p:cNvPr>
          <p:cNvSpPr/>
          <p:nvPr/>
        </p:nvSpPr>
        <p:spPr>
          <a:xfrm>
            <a:off x="2703514" y="2880562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1EFB73-D68F-1239-D965-A2D5413C1B8F}"/>
              </a:ext>
            </a:extLst>
          </p:cNvPr>
          <p:cNvSpPr/>
          <p:nvPr/>
        </p:nvSpPr>
        <p:spPr>
          <a:xfrm>
            <a:off x="2171123" y="341765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BDC3433-0C08-1314-C19A-72E3008CD56B}"/>
              </a:ext>
            </a:extLst>
          </p:cNvPr>
          <p:cNvSpPr/>
          <p:nvPr/>
        </p:nvSpPr>
        <p:spPr>
          <a:xfrm>
            <a:off x="2703514" y="341765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52A3013-6E35-4270-746E-49185C478BF5}"/>
              </a:ext>
            </a:extLst>
          </p:cNvPr>
          <p:cNvSpPr/>
          <p:nvPr/>
        </p:nvSpPr>
        <p:spPr>
          <a:xfrm>
            <a:off x="4068214" y="236586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6D9C319-D582-7F2C-B5BC-E61FABEFE4E8}"/>
              </a:ext>
            </a:extLst>
          </p:cNvPr>
          <p:cNvSpPr/>
          <p:nvPr/>
        </p:nvSpPr>
        <p:spPr>
          <a:xfrm>
            <a:off x="3337002" y="233295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1256DF5-B7BC-F5DE-81C9-DC5390F0011E}"/>
              </a:ext>
            </a:extLst>
          </p:cNvPr>
          <p:cNvSpPr/>
          <p:nvPr/>
        </p:nvSpPr>
        <p:spPr>
          <a:xfrm>
            <a:off x="3561486" y="2476267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7C3F169-FB70-B506-9DA5-11FC2C43CF19}"/>
              </a:ext>
            </a:extLst>
          </p:cNvPr>
          <p:cNvSpPr/>
          <p:nvPr/>
        </p:nvSpPr>
        <p:spPr>
          <a:xfrm>
            <a:off x="3456309" y="2632600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2D989F8-B6B8-AEDF-AFA6-E35BB8F92530}"/>
              </a:ext>
            </a:extLst>
          </p:cNvPr>
          <p:cNvSpPr/>
          <p:nvPr/>
        </p:nvSpPr>
        <p:spPr>
          <a:xfrm>
            <a:off x="3561486" y="2632599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E79F422-B9B8-352A-7DD1-3984C2D6C5D2}"/>
              </a:ext>
            </a:extLst>
          </p:cNvPr>
          <p:cNvSpPr/>
          <p:nvPr/>
        </p:nvSpPr>
        <p:spPr>
          <a:xfrm>
            <a:off x="3519488" y="2554433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79436B-B7AD-A4B2-D3F3-B302FCFA8C2F}"/>
              </a:ext>
            </a:extLst>
          </p:cNvPr>
          <p:cNvSpPr/>
          <p:nvPr/>
        </p:nvSpPr>
        <p:spPr>
          <a:xfrm>
            <a:off x="4068213" y="294924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2DCC1FD-C90D-0092-C06E-D78BA7CBEEBA}"/>
              </a:ext>
            </a:extLst>
          </p:cNvPr>
          <p:cNvSpPr/>
          <p:nvPr/>
        </p:nvSpPr>
        <p:spPr>
          <a:xfrm>
            <a:off x="2171122" y="395474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665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276BC-3E7A-C808-8A81-E3ED7D6C9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BB893C-C996-C8CF-9CBF-00E335558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A0E740-AD7A-30AB-AB17-26E9307F7B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0C3CA7-D6CB-84AC-C76F-631BD6BAD846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984 – 400 = …</a:t>
            </a:r>
          </a:p>
        </p:txBody>
      </p:sp>
    </p:spTree>
    <p:extLst>
      <p:ext uri="{BB962C8B-B14F-4D97-AF65-F5344CB8AC3E}">
        <p14:creationId xmlns:p14="http://schemas.microsoft.com/office/powerpoint/2010/main" val="3919817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15A66-BFE9-F3CD-814C-013F41C26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D4AE13E0-7BAD-4300-DC08-0F35C043F55D}"/>
              </a:ext>
            </a:extLst>
          </p:cNvPr>
          <p:cNvSpPr txBox="1"/>
          <p:nvPr/>
        </p:nvSpPr>
        <p:spPr>
          <a:xfrm>
            <a:off x="1925781" y="1228949"/>
            <a:ext cx="5778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9</a:t>
            </a:r>
            <a:r>
              <a:rPr lang="fr-FR" sz="4800" dirty="0"/>
              <a:t>84 –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00 =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4DD9EA6-F95A-A097-0F64-1F4281C1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0942EC-7AC3-824E-F159-ABEC38D28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EFD3015-D27C-D942-9624-A211C1B3E29C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584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19B04E-84D0-D730-F5CF-18DB5147CDE0}"/>
              </a:ext>
            </a:extLst>
          </p:cNvPr>
          <p:cNvSpPr/>
          <p:nvPr/>
        </p:nvSpPr>
        <p:spPr>
          <a:xfrm>
            <a:off x="4453712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0326FC7-F9D0-2837-280E-017DC50EB5D2}"/>
              </a:ext>
            </a:extLst>
          </p:cNvPr>
          <p:cNvSpPr/>
          <p:nvPr/>
        </p:nvSpPr>
        <p:spPr>
          <a:xfrm>
            <a:off x="336040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D824735-4D40-0B68-0B11-6C035AD66792}"/>
              </a:ext>
            </a:extLst>
          </p:cNvPr>
          <p:cNvSpPr/>
          <p:nvPr/>
        </p:nvSpPr>
        <p:spPr>
          <a:xfrm>
            <a:off x="3892793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9E0075B-04BE-5174-09C0-6142AEFC2514}"/>
              </a:ext>
            </a:extLst>
          </p:cNvPr>
          <p:cNvSpPr/>
          <p:nvPr/>
        </p:nvSpPr>
        <p:spPr>
          <a:xfrm>
            <a:off x="3360402" y="2819602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E66564E-7038-3169-1CF2-3BA0AF44CB98}"/>
              </a:ext>
            </a:extLst>
          </p:cNvPr>
          <p:cNvSpPr/>
          <p:nvPr/>
        </p:nvSpPr>
        <p:spPr>
          <a:xfrm>
            <a:off x="4526281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1F6938D-6AC0-CDF0-9FE3-F3EB2E8E9AA5}"/>
              </a:ext>
            </a:extLst>
          </p:cNvPr>
          <p:cNvSpPr/>
          <p:nvPr/>
        </p:nvSpPr>
        <p:spPr>
          <a:xfrm>
            <a:off x="1706171" y="2523738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F5A5F0-9752-BEBE-693D-DAFE43B4AB11}"/>
              </a:ext>
            </a:extLst>
          </p:cNvPr>
          <p:cNvSpPr/>
          <p:nvPr/>
        </p:nvSpPr>
        <p:spPr>
          <a:xfrm>
            <a:off x="3892793" y="281960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B05D8F7F-1266-DCBB-61BC-7A6EF179C6ED}"/>
              </a:ext>
            </a:extLst>
          </p:cNvPr>
          <p:cNvSpPr/>
          <p:nvPr/>
        </p:nvSpPr>
        <p:spPr>
          <a:xfrm>
            <a:off x="3360686" y="2819601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B1ADDAFB-E370-D7E6-52D0-92942BDD9FAE}"/>
              </a:ext>
            </a:extLst>
          </p:cNvPr>
          <p:cNvSpPr/>
          <p:nvPr/>
        </p:nvSpPr>
        <p:spPr>
          <a:xfrm>
            <a:off x="3360686" y="2327272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2A4893-6193-8FE4-24CB-9C8A7F3FFD96}"/>
              </a:ext>
            </a:extLst>
          </p:cNvPr>
          <p:cNvSpPr/>
          <p:nvPr/>
        </p:nvSpPr>
        <p:spPr>
          <a:xfrm>
            <a:off x="2267091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166805-F469-DCA1-2DE7-09640B452800}"/>
              </a:ext>
            </a:extLst>
          </p:cNvPr>
          <p:cNvSpPr/>
          <p:nvPr/>
        </p:nvSpPr>
        <p:spPr>
          <a:xfrm>
            <a:off x="279948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6014F7-8635-FF2B-D719-F1A631C6918E}"/>
              </a:ext>
            </a:extLst>
          </p:cNvPr>
          <p:cNvSpPr/>
          <p:nvPr/>
        </p:nvSpPr>
        <p:spPr>
          <a:xfrm>
            <a:off x="2267091" y="2819602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84BCD4-88FD-6406-E25A-30D87B1ED27D}"/>
              </a:ext>
            </a:extLst>
          </p:cNvPr>
          <p:cNvSpPr/>
          <p:nvPr/>
        </p:nvSpPr>
        <p:spPr>
          <a:xfrm>
            <a:off x="2799482" y="281960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B1E1A9-AA7A-0328-596E-7D2BC3E83AA1}"/>
              </a:ext>
            </a:extLst>
          </p:cNvPr>
          <p:cNvSpPr/>
          <p:nvPr/>
        </p:nvSpPr>
        <p:spPr>
          <a:xfrm>
            <a:off x="4598850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FCA92F-414A-FD3C-70F0-E05D7EED2A3B}"/>
              </a:ext>
            </a:extLst>
          </p:cNvPr>
          <p:cNvSpPr/>
          <p:nvPr/>
        </p:nvSpPr>
        <p:spPr>
          <a:xfrm>
            <a:off x="4671419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1FA2F3-A2FA-6C65-78CA-C3BCDCDFB9E6}"/>
              </a:ext>
            </a:extLst>
          </p:cNvPr>
          <p:cNvSpPr/>
          <p:nvPr/>
        </p:nvSpPr>
        <p:spPr>
          <a:xfrm>
            <a:off x="4453712" y="281960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356983-5DB2-3010-9A4A-A37EE9B48462}"/>
              </a:ext>
            </a:extLst>
          </p:cNvPr>
          <p:cNvSpPr/>
          <p:nvPr/>
        </p:nvSpPr>
        <p:spPr>
          <a:xfrm>
            <a:off x="4526281" y="281960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2846258-2208-122B-5688-7D302051E766}"/>
              </a:ext>
            </a:extLst>
          </p:cNvPr>
          <p:cNvSpPr/>
          <p:nvPr/>
        </p:nvSpPr>
        <p:spPr>
          <a:xfrm>
            <a:off x="4598850" y="281960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9ED4DFD-5747-74C0-A1EF-56112CE0A666}"/>
              </a:ext>
            </a:extLst>
          </p:cNvPr>
          <p:cNvSpPr/>
          <p:nvPr/>
        </p:nvSpPr>
        <p:spPr>
          <a:xfrm>
            <a:off x="4671419" y="2819601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9170622-67C1-AFCA-B3C0-FAFF35F2BE94}"/>
              </a:ext>
            </a:extLst>
          </p:cNvPr>
          <p:cNvSpPr/>
          <p:nvPr/>
        </p:nvSpPr>
        <p:spPr>
          <a:xfrm>
            <a:off x="4793386" y="2460559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5D0561C-B8EC-C837-5AB4-F02025CEDA45}"/>
              </a:ext>
            </a:extLst>
          </p:cNvPr>
          <p:cNvSpPr/>
          <p:nvPr/>
        </p:nvSpPr>
        <p:spPr>
          <a:xfrm>
            <a:off x="4793386" y="2616891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4A58911-7DC9-EBE7-14F0-E6F3F1F08E11}"/>
              </a:ext>
            </a:extLst>
          </p:cNvPr>
          <p:cNvSpPr/>
          <p:nvPr/>
        </p:nvSpPr>
        <p:spPr>
          <a:xfrm>
            <a:off x="4932813" y="2460559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714BCD-3C74-3F3D-45E7-40BE48085074}"/>
              </a:ext>
            </a:extLst>
          </p:cNvPr>
          <p:cNvSpPr/>
          <p:nvPr/>
        </p:nvSpPr>
        <p:spPr>
          <a:xfrm>
            <a:off x="4932813" y="2616891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Signe de multiplication 28">
            <a:extLst>
              <a:ext uri="{FF2B5EF4-FFF2-40B4-BE49-F238E27FC236}">
                <a16:creationId xmlns:a16="http://schemas.microsoft.com/office/drawing/2014/main" id="{DF32B4D1-6664-9D15-56D9-A0BCD7B0DA2A}"/>
              </a:ext>
            </a:extLst>
          </p:cNvPr>
          <p:cNvSpPr/>
          <p:nvPr/>
        </p:nvSpPr>
        <p:spPr>
          <a:xfrm>
            <a:off x="3903961" y="2819601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Signe de multiplication 29">
            <a:extLst>
              <a:ext uri="{FF2B5EF4-FFF2-40B4-BE49-F238E27FC236}">
                <a16:creationId xmlns:a16="http://schemas.microsoft.com/office/drawing/2014/main" id="{C3C4C76F-70EA-D2EC-4BDB-5E86BF1E3534}"/>
              </a:ext>
            </a:extLst>
          </p:cNvPr>
          <p:cNvSpPr/>
          <p:nvPr/>
        </p:nvSpPr>
        <p:spPr>
          <a:xfrm>
            <a:off x="3903961" y="2327272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543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3" grpId="0" animBg="1"/>
      <p:bldP spid="24" grpId="0" animBg="1"/>
      <p:bldP spid="25" grpId="0" animBg="1"/>
      <p:bldP spid="31" grpId="0" animBg="1"/>
      <p:bldP spid="36" grpId="0" animBg="1"/>
      <p:bldP spid="12" grpId="0" animBg="1"/>
      <p:bldP spid="13" grpId="0" animBg="1"/>
      <p:bldP spid="15" grpId="0" animBg="1"/>
      <p:bldP spid="7" grpId="0" animBg="1"/>
      <p:bldP spid="8" grpId="0" animBg="1"/>
      <p:bldP spid="9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E62DE-E813-3C8A-BD74-10AC58A38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66433E-425F-4514-CD55-A18269483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13C6AF-EC3E-3325-2EA2-F38482320B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52135BC-E4CE-F26B-ED65-4ED438672E1D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1 352 + 300 = …</a:t>
            </a:r>
          </a:p>
        </p:txBody>
      </p:sp>
    </p:spTree>
    <p:extLst>
      <p:ext uri="{BB962C8B-B14F-4D97-AF65-F5344CB8AC3E}">
        <p14:creationId xmlns:p14="http://schemas.microsoft.com/office/powerpoint/2010/main" val="1242184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B3089-FBE7-EDE8-E3C7-F6935A373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5525A74-E01D-7833-9034-B6F17B15E9F9}"/>
              </a:ext>
            </a:extLst>
          </p:cNvPr>
          <p:cNvSpPr txBox="1"/>
          <p:nvPr/>
        </p:nvSpPr>
        <p:spPr>
          <a:xfrm>
            <a:off x="174993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1 3</a:t>
            </a:r>
            <a:r>
              <a:rPr lang="fr-FR" sz="4800" dirty="0"/>
              <a:t>52 +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00 =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5B10B9A-A14B-CE25-C5A0-9E30695B0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000A29-F9FA-D5B8-59F7-92A57C8724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7531FD0-CF7E-8174-8A74-F450193308FA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1652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6722E5-94DE-3828-EBBF-F5252B5DDD1D}"/>
              </a:ext>
            </a:extLst>
          </p:cNvPr>
          <p:cNvSpPr/>
          <p:nvPr/>
        </p:nvSpPr>
        <p:spPr>
          <a:xfrm>
            <a:off x="2956701" y="2365863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51A1419-FD30-5862-C1DE-13A88CAC7E32}"/>
              </a:ext>
            </a:extLst>
          </p:cNvPr>
          <p:cNvSpPr/>
          <p:nvPr/>
        </p:nvSpPr>
        <p:spPr>
          <a:xfrm>
            <a:off x="1863391" y="236586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8105BEE-23F7-4058-9290-BC8B09955BAC}"/>
              </a:ext>
            </a:extLst>
          </p:cNvPr>
          <p:cNvSpPr/>
          <p:nvPr/>
        </p:nvSpPr>
        <p:spPr>
          <a:xfrm>
            <a:off x="2395782" y="2365863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9703D83-5284-846E-D6C9-4DFFA136A998}"/>
              </a:ext>
            </a:extLst>
          </p:cNvPr>
          <p:cNvSpPr/>
          <p:nvPr/>
        </p:nvSpPr>
        <p:spPr>
          <a:xfrm>
            <a:off x="1863391" y="2913475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06251E1-50FD-527C-1749-9CBACCFB1663}"/>
              </a:ext>
            </a:extLst>
          </p:cNvPr>
          <p:cNvSpPr/>
          <p:nvPr/>
        </p:nvSpPr>
        <p:spPr>
          <a:xfrm>
            <a:off x="3740668" y="232741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C24DF8C-2D49-EE03-1240-B069399562A0}"/>
              </a:ext>
            </a:extLst>
          </p:cNvPr>
          <p:cNvSpPr/>
          <p:nvPr/>
        </p:nvSpPr>
        <p:spPr>
          <a:xfrm>
            <a:off x="3029270" y="2365863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9FAF596-AF52-B7F5-CD41-CE6C1EB34BC9}"/>
              </a:ext>
            </a:extLst>
          </p:cNvPr>
          <p:cNvSpPr/>
          <p:nvPr/>
        </p:nvSpPr>
        <p:spPr>
          <a:xfrm>
            <a:off x="3322481" y="2509180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A98F7C-D193-A68B-4EC7-0CFC336EB1E3}"/>
              </a:ext>
            </a:extLst>
          </p:cNvPr>
          <p:cNvSpPr/>
          <p:nvPr/>
        </p:nvSpPr>
        <p:spPr>
          <a:xfrm>
            <a:off x="3322481" y="2665512"/>
            <a:ext cx="63179" cy="63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FC100C6-6158-E37C-823C-70823E3ABC53}"/>
              </a:ext>
            </a:extLst>
          </p:cNvPr>
          <p:cNvSpPr/>
          <p:nvPr/>
        </p:nvSpPr>
        <p:spPr>
          <a:xfrm>
            <a:off x="3740667" y="2910787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438CCBDD-FF41-1FDB-B37B-A308FD97FAA3}"/>
              </a:ext>
            </a:extLst>
          </p:cNvPr>
          <p:cNvSpPr/>
          <p:nvPr/>
        </p:nvSpPr>
        <p:spPr>
          <a:xfrm>
            <a:off x="1132410" y="2327410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09E3E2-CA99-9FF5-DCFD-6B33B6F496F7}"/>
              </a:ext>
            </a:extLst>
          </p:cNvPr>
          <p:cNvSpPr/>
          <p:nvPr/>
        </p:nvSpPr>
        <p:spPr>
          <a:xfrm>
            <a:off x="3100867" y="2365863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DD2F43-9E6D-4C8D-BBEC-04648F11AB23}"/>
              </a:ext>
            </a:extLst>
          </p:cNvPr>
          <p:cNvSpPr/>
          <p:nvPr/>
        </p:nvSpPr>
        <p:spPr>
          <a:xfrm>
            <a:off x="3173436" y="2365863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73D49D-2843-4BC9-9918-EEA29EC34FD7}"/>
              </a:ext>
            </a:extLst>
          </p:cNvPr>
          <p:cNvSpPr/>
          <p:nvPr/>
        </p:nvSpPr>
        <p:spPr>
          <a:xfrm>
            <a:off x="3246005" y="2365863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5C794B-A36F-57A8-D844-05A11359D393}"/>
              </a:ext>
            </a:extLst>
          </p:cNvPr>
          <p:cNvSpPr/>
          <p:nvPr/>
        </p:nvSpPr>
        <p:spPr>
          <a:xfrm>
            <a:off x="4328783" y="232741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624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24" grpId="0" animBg="1"/>
      <p:bldP spid="25" grpId="0" animBg="1"/>
      <p:bldP spid="30" grpId="0" animBg="1"/>
      <p:bldP spid="31" grpId="0" animBg="1"/>
      <p:bldP spid="32" grpId="0" animBg="1"/>
      <p:bldP spid="34" grpId="0" animBg="1"/>
      <p:bldP spid="36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BADB4-865E-B191-2FAB-BC8FBF183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DF1E38-A28A-B1BA-9429-D3767633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84227D-A6A7-481B-757F-BE4E3D2B87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1D2CBFE-F15E-58C1-4DCA-F4FAA9E793AE}"/>
              </a:ext>
            </a:extLst>
          </p:cNvPr>
          <p:cNvSpPr txBox="1"/>
          <p:nvPr/>
        </p:nvSpPr>
        <p:spPr>
          <a:xfrm>
            <a:off x="1925781" y="1228949"/>
            <a:ext cx="529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2 520 – 200 = …</a:t>
            </a:r>
          </a:p>
        </p:txBody>
      </p:sp>
    </p:spTree>
    <p:extLst>
      <p:ext uri="{BB962C8B-B14F-4D97-AF65-F5344CB8AC3E}">
        <p14:creationId xmlns:p14="http://schemas.microsoft.com/office/powerpoint/2010/main" val="1621060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EE666-0346-265B-8546-383B2ACE7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8F4D2A9-58CF-42FC-80B6-4233ED19066E}"/>
              </a:ext>
            </a:extLst>
          </p:cNvPr>
          <p:cNvSpPr txBox="1"/>
          <p:nvPr/>
        </p:nvSpPr>
        <p:spPr>
          <a:xfrm>
            <a:off x="1714763" y="1228949"/>
            <a:ext cx="5778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2 5</a:t>
            </a:r>
            <a:r>
              <a:rPr lang="fr-FR" sz="4800" dirty="0"/>
              <a:t>20 –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00 =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40E79D7-6834-5D49-FA13-6EA75DC0A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E1EAD4-5E52-B80A-D33D-11B87EF679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A0CF161-1EC6-223F-04BB-DDB9F7E89E62}"/>
              </a:ext>
            </a:extLst>
          </p:cNvPr>
          <p:cNvSpPr txBox="1"/>
          <p:nvPr/>
        </p:nvSpPr>
        <p:spPr>
          <a:xfrm>
            <a:off x="5169260" y="1223759"/>
            <a:ext cx="18493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2320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A696CE-B861-2B25-7618-A2D71249FC83}"/>
              </a:ext>
            </a:extLst>
          </p:cNvPr>
          <p:cNvSpPr/>
          <p:nvPr/>
        </p:nvSpPr>
        <p:spPr>
          <a:xfrm>
            <a:off x="4453712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2093DC-C1EA-8D84-5079-59CE99349F98}"/>
              </a:ext>
            </a:extLst>
          </p:cNvPr>
          <p:cNvSpPr/>
          <p:nvPr/>
        </p:nvSpPr>
        <p:spPr>
          <a:xfrm>
            <a:off x="3360402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F3D668-F45F-7B09-B9F6-6DCCFC3B41A0}"/>
              </a:ext>
            </a:extLst>
          </p:cNvPr>
          <p:cNvSpPr/>
          <p:nvPr/>
        </p:nvSpPr>
        <p:spPr>
          <a:xfrm>
            <a:off x="3892793" y="2271990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4B0CB01-1BD5-6D20-B10A-5487000F038C}"/>
              </a:ext>
            </a:extLst>
          </p:cNvPr>
          <p:cNvSpPr/>
          <p:nvPr/>
        </p:nvSpPr>
        <p:spPr>
          <a:xfrm>
            <a:off x="3360402" y="2819602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B9CE5F-1AA2-FB7E-33A2-96DC87133720}"/>
              </a:ext>
            </a:extLst>
          </p:cNvPr>
          <p:cNvSpPr/>
          <p:nvPr/>
        </p:nvSpPr>
        <p:spPr>
          <a:xfrm>
            <a:off x="4526281" y="2271990"/>
            <a:ext cx="45719" cy="5034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8E2E40E-7D87-46ED-5B02-1B19461CDBCA}"/>
              </a:ext>
            </a:extLst>
          </p:cNvPr>
          <p:cNvSpPr/>
          <p:nvPr/>
        </p:nvSpPr>
        <p:spPr>
          <a:xfrm>
            <a:off x="3360401" y="3367214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CA4EF685-3A35-5673-1B04-B5AE848934BA}"/>
              </a:ext>
            </a:extLst>
          </p:cNvPr>
          <p:cNvSpPr/>
          <p:nvPr/>
        </p:nvSpPr>
        <p:spPr>
          <a:xfrm>
            <a:off x="2629421" y="2233537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24025261-F5A7-BD61-97DA-0CBEA30A4921}"/>
              </a:ext>
            </a:extLst>
          </p:cNvPr>
          <p:cNvSpPr/>
          <p:nvPr/>
        </p:nvSpPr>
        <p:spPr>
          <a:xfrm>
            <a:off x="2581796" y="2871989"/>
            <a:ext cx="574863" cy="57486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CF7545-4016-7DF9-D96C-474BE0EABF3B}"/>
              </a:ext>
            </a:extLst>
          </p:cNvPr>
          <p:cNvSpPr/>
          <p:nvPr/>
        </p:nvSpPr>
        <p:spPr>
          <a:xfrm>
            <a:off x="3892793" y="2819601"/>
            <a:ext cx="503497" cy="5034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B8D09501-7C68-E842-4B86-EEC8B7B9943F}"/>
              </a:ext>
            </a:extLst>
          </p:cNvPr>
          <p:cNvSpPr/>
          <p:nvPr/>
        </p:nvSpPr>
        <p:spPr>
          <a:xfrm>
            <a:off x="3371569" y="3357504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2EAF0A2F-B4B5-E799-449E-FFBFB1D50477}"/>
              </a:ext>
            </a:extLst>
          </p:cNvPr>
          <p:cNvSpPr/>
          <p:nvPr/>
        </p:nvSpPr>
        <p:spPr>
          <a:xfrm>
            <a:off x="3903961" y="2830769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70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24" grpId="0" animBg="1"/>
      <p:bldP spid="25" grpId="0" animBg="1"/>
      <p:bldP spid="31" grpId="0" animBg="1"/>
      <p:bldP spid="36" grpId="0" animBg="1"/>
      <p:bldP spid="6" grpId="0" animBg="1"/>
      <p:bldP spid="4" grpId="0" animBg="1"/>
      <p:bldP spid="12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496</TotalTime>
  <Words>165</Words>
  <Application>Microsoft Office PowerPoint</Application>
  <PresentationFormat>Affichage à l'écran (4:3)</PresentationFormat>
  <Paragraphs>64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Calcule.</vt:lpstr>
      <vt:lpstr>Correction</vt:lpstr>
      <vt:lpstr>Calcule.</vt:lpstr>
      <vt:lpstr>Correction</vt:lpstr>
      <vt:lpstr>Calcule.</vt:lpstr>
      <vt:lpstr>Correction</vt:lpstr>
      <vt:lpstr>Calcule.</vt:lpstr>
      <vt:lpstr>Correction</vt:lpstr>
      <vt:lpstr>Calcule.</vt:lpstr>
      <vt:lpstr>Correction</vt:lpstr>
      <vt:lpstr>Calcule.</vt:lpstr>
      <vt:lpstr>Correction</vt:lpstr>
      <vt:lpstr>Calcule.</vt:lpstr>
      <vt:lpstr>Correction</vt:lpstr>
      <vt:lpstr>Calcule.</vt:lpstr>
      <vt:lpstr>Correction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47</cp:revision>
  <dcterms:created xsi:type="dcterms:W3CDTF">2023-02-07T14:55:57Z</dcterms:created>
  <dcterms:modified xsi:type="dcterms:W3CDTF">2026-06-26T13:45:08Z</dcterms:modified>
</cp:coreProperties>
</file>