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13" r:id="rId5"/>
    <p:sldId id="314" r:id="rId6"/>
    <p:sldId id="315" r:id="rId7"/>
    <p:sldId id="316" r:id="rId8"/>
    <p:sldId id="319" r:id="rId9"/>
    <p:sldId id="320" r:id="rId10"/>
    <p:sldId id="321" r:id="rId11"/>
    <p:sldId id="322" r:id="rId12"/>
    <p:sldId id="317" r:id="rId13"/>
    <p:sldId id="31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130080" y="2809270"/>
              <a:ext cx="48040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identifier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le nombre précédent et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le nombre suivant.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C0087-4BBF-9672-4857-A7FA9A7CE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24EFC0-6E45-7FFA-E267-AB33BA3F8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9" y="367849"/>
            <a:ext cx="7984117" cy="601142"/>
          </a:xfrm>
        </p:spPr>
        <p:txBody>
          <a:bodyPr>
            <a:normAutofit/>
          </a:bodyPr>
          <a:lstStyle/>
          <a:p>
            <a:r>
              <a:rPr lang="fr-FR" sz="3200" dirty="0"/>
              <a:t>Écris les nombres précédent/suivant.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DE43A3-1F2A-E1ED-1338-CBD5B26D2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539414-15BD-9C0D-CA4C-76BA48D3DFF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394339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3FFE3-F628-3450-7E37-1B3FDDF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79547-32E9-6E1B-38DA-9BF86F718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9" y="367849"/>
            <a:ext cx="7984117" cy="601141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12DC43-A7E0-9C0C-B484-C4032C379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C0054-6935-25E7-78CB-E36A333BDE9D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3A918C-429C-BC07-6C80-E6E26ABE779F}"/>
              </a:ext>
            </a:extLst>
          </p:cNvPr>
          <p:cNvSpPr txBox="1"/>
          <p:nvPr/>
        </p:nvSpPr>
        <p:spPr>
          <a:xfrm>
            <a:off x="1921034" y="276904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4 688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22B1916-2E10-2776-AD3F-6B091313F6B7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4 690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9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7B70E-16B5-DAB3-EF70-76CEA373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005145-FC4C-B006-CD17-58E97CA4B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206" y="367850"/>
            <a:ext cx="6496334" cy="587494"/>
          </a:xfrm>
        </p:spPr>
        <p:txBody>
          <a:bodyPr>
            <a:normAutofit/>
          </a:bodyPr>
          <a:lstStyle/>
          <a:p>
            <a:r>
              <a:rPr lang="fr-FR" sz="3200" dirty="0"/>
              <a:t>Écris les nombres précédent/suivant.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E584BB-585A-599C-0143-BA22B5ED6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ABCFA7-EF67-B63F-C946-2CCC4B67EC1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3249048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E8055-1F2A-841D-8AF6-FE361F1E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BE3B3-D2DD-6C4D-2DDD-F66829DE0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601141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47326D-8344-AC9C-EE17-7149EA663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209E033-9750-8D9D-7814-428FCF413E55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6801A53-5E15-6D90-D900-D450606BEEEF}"/>
              </a:ext>
            </a:extLst>
          </p:cNvPr>
          <p:cNvSpPr txBox="1"/>
          <p:nvPr/>
        </p:nvSpPr>
        <p:spPr>
          <a:xfrm>
            <a:off x="1938619" y="276904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5 000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CBD6FE1-2CAF-3FEA-1785-66867AB735D6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5 002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145" y="176780"/>
            <a:ext cx="6508100" cy="988409"/>
          </a:xfrm>
        </p:spPr>
        <p:txBody>
          <a:bodyPr>
            <a:normAutofit/>
          </a:bodyPr>
          <a:lstStyle/>
          <a:p>
            <a:r>
              <a:rPr lang="fr-FR" sz="3200" dirty="0"/>
              <a:t>Écris les nombres précédent/suivant.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45268F-F783-D5DA-372A-731FB984379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36089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646C80-F83A-0366-3EC5-A07622CD2140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2130879" y="2769039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738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519603" y="2769038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740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09ED1A-D543-6665-A671-9D0030123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2" y="381496"/>
            <a:ext cx="6385270" cy="573847"/>
          </a:xfrm>
        </p:spPr>
        <p:txBody>
          <a:bodyPr>
            <a:normAutofit/>
          </a:bodyPr>
          <a:lstStyle/>
          <a:p>
            <a:r>
              <a:rPr lang="fr-FR" sz="3200" dirty="0"/>
              <a:t>Écris les nombres précédent/suivant.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272862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2441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37DC280-C38E-3F11-4F6F-4EE4818CF8B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1921034" y="276904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2 090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2 092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9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E1A40-BEB1-D367-42CE-CEBDFDE2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DE2C64-605B-1C06-418B-A9D8C858D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441" y="381498"/>
            <a:ext cx="6344327" cy="587494"/>
          </a:xfrm>
        </p:spPr>
        <p:txBody>
          <a:bodyPr>
            <a:normAutofit/>
          </a:bodyPr>
          <a:lstStyle/>
          <a:p>
            <a:r>
              <a:rPr lang="fr-FR" sz="3200" dirty="0"/>
              <a:t>Écris les nombres précédent/suivant.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C7D15-5B09-2E4D-0BBA-7008B0196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22BB86-6EE4-FBF7-49D4-5485EE9BCEB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252300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D80F2-D87E-0B9E-FFF9-9249BE2A0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13814F-937C-4859-76E6-2764E9AFF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2441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C7BD5C-2302-8B5D-8746-48AAF5E8C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9744132-DF37-436D-AF97-782816A14CF0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3B95C4-0C89-7023-E509-A63BDBF1117C}"/>
              </a:ext>
            </a:extLst>
          </p:cNvPr>
          <p:cNvSpPr txBox="1"/>
          <p:nvPr/>
        </p:nvSpPr>
        <p:spPr>
          <a:xfrm>
            <a:off x="1903450" y="276904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6 122</a:t>
            </a:r>
            <a:r>
              <a:rPr lang="fr-FR" sz="44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070AA53-31A0-9BA1-67A8-DF6A1500C84D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6 124</a:t>
            </a:r>
            <a:r>
              <a:rPr lang="fr-FR" sz="44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17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12A33-B744-A7E2-C37C-4B6310E9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7F21F6-808A-023D-9983-D26F6980D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67" y="367850"/>
            <a:ext cx="8010383" cy="601142"/>
          </a:xfrm>
        </p:spPr>
        <p:txBody>
          <a:bodyPr>
            <a:normAutofit/>
          </a:bodyPr>
          <a:lstStyle/>
          <a:p>
            <a:r>
              <a:rPr lang="fr-FR" sz="3200" dirty="0"/>
              <a:t>Écris les nombres précédent/suivant.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7F86F-2B71-8808-F506-66CEE1A3B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2C435D4-08EA-0EB4-49E5-5A3B08F5A5F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8 060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165521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AF28B-C26C-D4E0-3A6D-83004C253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2D7A0-ED0D-FA02-72A2-2701C8F2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910" y="367850"/>
            <a:ext cx="7929526" cy="573846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5A7C2-1E36-D7DF-E989-17190BA8D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8D4CB3-AFCF-2DE9-13BC-BCEF00D071D7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8 060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543CDB-AC22-E5D2-F20F-23F101A872D3}"/>
              </a:ext>
            </a:extLst>
          </p:cNvPr>
          <p:cNvSpPr txBox="1"/>
          <p:nvPr/>
        </p:nvSpPr>
        <p:spPr>
          <a:xfrm>
            <a:off x="1850697" y="276904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8 059</a:t>
            </a:r>
            <a:r>
              <a:rPr lang="fr-FR" sz="44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5ACCBE-813D-1B0C-EEAB-C1072B423D9B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8 061</a:t>
            </a:r>
            <a:r>
              <a:rPr lang="fr-FR" sz="44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438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552</TotalTime>
  <Words>165</Words>
  <Application>Microsoft Office PowerPoint</Application>
  <PresentationFormat>Affichage à l'écran (4:3)</PresentationFormat>
  <Paragraphs>51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les nombres précédent/suivant.</vt:lpstr>
      <vt:lpstr>Correction</vt:lpstr>
      <vt:lpstr>Écris les nombres précédent/suivant.</vt:lpstr>
      <vt:lpstr>Correction</vt:lpstr>
      <vt:lpstr>Écris les nombres précédent/suivant.</vt:lpstr>
      <vt:lpstr>Correction</vt:lpstr>
      <vt:lpstr>Écris les nombres précédent/suivant.</vt:lpstr>
      <vt:lpstr>Correction</vt:lpstr>
      <vt:lpstr>Écris les nombres précédent/suivant.</vt:lpstr>
      <vt:lpstr>Correction</vt:lpstr>
      <vt:lpstr>Écris les nombres précédent/suivant.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49</cp:revision>
  <dcterms:created xsi:type="dcterms:W3CDTF">2023-02-07T14:55:57Z</dcterms:created>
  <dcterms:modified xsi:type="dcterms:W3CDTF">2026-06-26T14:08:35Z</dcterms:modified>
</cp:coreProperties>
</file>