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89" r:id="rId2"/>
    <p:sldId id="273" r:id="rId3"/>
    <p:sldId id="280" r:id="rId4"/>
    <p:sldId id="281" r:id="rId5"/>
    <p:sldId id="282" r:id="rId6"/>
    <p:sldId id="283" r:id="rId7"/>
    <p:sldId id="27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959"/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932627" y="2839564"/>
              <a:ext cx="527874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et identifier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un nombre écrit en lettres.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en chiffres sur ton ardoise.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41CD569-2FD1-1BEC-8E1C-219D241FB558}"/>
              </a:ext>
            </a:extLst>
          </p:cNvPr>
          <p:cNvSpPr txBox="1"/>
          <p:nvPr/>
        </p:nvSpPr>
        <p:spPr>
          <a:xfrm>
            <a:off x="1991393" y="2239256"/>
            <a:ext cx="5161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mille-cent-dix-huit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87EAE-FBDF-1596-E245-59A3BD43F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72DF6E-37AF-D104-E723-E9F5D2390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en chiffres sur ton ardoise.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BB2A18-13D1-86E4-4DEE-0B65C9F4B4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DDEECCA-5743-F5CC-7653-E19042182C01}"/>
              </a:ext>
            </a:extLst>
          </p:cNvPr>
          <p:cNvSpPr txBox="1"/>
          <p:nvPr/>
        </p:nvSpPr>
        <p:spPr>
          <a:xfrm>
            <a:off x="1485900" y="2158333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quatre-mille-cent-vingt-trois </a:t>
            </a:r>
          </a:p>
        </p:txBody>
      </p:sp>
    </p:spTree>
    <p:extLst>
      <p:ext uri="{BB962C8B-B14F-4D97-AF65-F5344CB8AC3E}">
        <p14:creationId xmlns:p14="http://schemas.microsoft.com/office/powerpoint/2010/main" val="16474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71BE7-BE42-E60B-3091-DB07810E4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7DA3D6-3D81-2940-A244-58698956A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en chiffres sur ton ardoise.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C713E0-C93A-99BB-88F4-FB2A17A75B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02FE17F-135C-0BCA-FA7E-8F117E83363B}"/>
              </a:ext>
            </a:extLst>
          </p:cNvPr>
          <p:cNvSpPr txBox="1"/>
          <p:nvPr/>
        </p:nvSpPr>
        <p:spPr>
          <a:xfrm>
            <a:off x="2410493" y="2228671"/>
            <a:ext cx="4834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six-mille-soixante-trois </a:t>
            </a:r>
          </a:p>
        </p:txBody>
      </p:sp>
    </p:spTree>
    <p:extLst>
      <p:ext uri="{BB962C8B-B14F-4D97-AF65-F5344CB8AC3E}">
        <p14:creationId xmlns:p14="http://schemas.microsoft.com/office/powerpoint/2010/main" val="394240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EF7D9-5531-0471-B7AE-65C0BB157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CAD7C7-AA17-5362-0068-BDD5F312F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en chiffres sur ton ardoise.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BAAD79-3287-4C33-D4FE-33E7E63682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6B3F235-FD21-19D9-F5E0-5ECCFB8EF9B9}"/>
              </a:ext>
            </a:extLst>
          </p:cNvPr>
          <p:cNvSpPr txBox="1"/>
          <p:nvPr/>
        </p:nvSpPr>
        <p:spPr>
          <a:xfrm>
            <a:off x="2496836" y="2228671"/>
            <a:ext cx="4413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huit-mille-cinq-cents</a:t>
            </a:r>
          </a:p>
        </p:txBody>
      </p:sp>
    </p:spTree>
    <p:extLst>
      <p:ext uri="{BB962C8B-B14F-4D97-AF65-F5344CB8AC3E}">
        <p14:creationId xmlns:p14="http://schemas.microsoft.com/office/powerpoint/2010/main" val="262397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0621C-BA38-D8A9-832A-CBB9AB656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3CA4D8-4A4D-878D-CE96-4BA5281D3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en chiffres sur ton ardoise.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C22140C-D879-EDDA-761A-B0B7A3613F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95AD6DC-52D9-2A06-D790-31780CE5F8E8}"/>
              </a:ext>
            </a:extLst>
          </p:cNvPr>
          <p:cNvSpPr txBox="1"/>
          <p:nvPr/>
        </p:nvSpPr>
        <p:spPr>
          <a:xfrm>
            <a:off x="2496836" y="2228671"/>
            <a:ext cx="4277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cinq-mille-douze</a:t>
            </a:r>
          </a:p>
        </p:txBody>
      </p:sp>
    </p:spTree>
    <p:extLst>
      <p:ext uri="{BB962C8B-B14F-4D97-AF65-F5344CB8AC3E}">
        <p14:creationId xmlns:p14="http://schemas.microsoft.com/office/powerpoint/2010/main" val="38747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67F0940-C71F-989B-4AF4-38175DB76699}"/>
              </a:ext>
            </a:extLst>
          </p:cNvPr>
          <p:cNvSpPr txBox="1"/>
          <p:nvPr/>
        </p:nvSpPr>
        <p:spPr>
          <a:xfrm>
            <a:off x="588736" y="3075057"/>
            <a:ext cx="8091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E940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1 118 – 4 123 – 6 063 – 8 500 – 5 012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BAAF9E2-7361-1876-2A87-962C3B5726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254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145</TotalTime>
  <Words>82</Words>
  <Application>Microsoft Office PowerPoint</Application>
  <PresentationFormat>Affichage à l'écran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 en chiffres sur ton ardoise.</vt:lpstr>
      <vt:lpstr>Écris le nombre en chiffres sur ton ardoise.</vt:lpstr>
      <vt:lpstr>Écris le nombre en chiffres sur ton ardoise.</vt:lpstr>
      <vt:lpstr>Écris le nombre en chiffres sur ton ardoise.</vt:lpstr>
      <vt:lpstr>Écris le nombre en chiffres sur ton ardoise.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33</cp:revision>
  <dcterms:created xsi:type="dcterms:W3CDTF">2023-02-07T14:55:57Z</dcterms:created>
  <dcterms:modified xsi:type="dcterms:W3CDTF">2026-06-26T14:44:20Z</dcterms:modified>
</cp:coreProperties>
</file>