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80" autoAdjust="0"/>
    <p:restoredTop sz="94660"/>
  </p:normalViewPr>
  <p:slideViewPr>
    <p:cSldViewPr snapToGrid="0">
      <p:cViewPr varScale="1">
        <p:scale>
          <a:sx n="48" d="100"/>
          <a:sy n="48" d="100"/>
        </p:scale>
        <p:origin x="68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40145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656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1464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9606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0571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0819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5692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2098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5114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760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161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2C17B-3010-47C6-A772-DDE999294115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086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9BD54CF4-477C-A287-82B8-EB287D1540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560" y="325882"/>
            <a:ext cx="901804" cy="62220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76AE8508-B883-9600-4F14-4644885658AD}"/>
              </a:ext>
            </a:extLst>
          </p:cNvPr>
          <p:cNvSpPr txBox="1"/>
          <p:nvPr/>
        </p:nvSpPr>
        <p:spPr>
          <a:xfrm>
            <a:off x="1167018" y="325882"/>
            <a:ext cx="52623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chemeClr val="accent2">
                    <a:lumMod val="75000"/>
                  </a:schemeClr>
                </a:solidFill>
                <a:latin typeface="Corbel" panose="020B0503020204020204" pitchFamily="34" charset="0"/>
              </a:rPr>
              <a:t>LES ANGLES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9514F51-0AE4-EE20-6C30-7318DEB120CC}"/>
              </a:ext>
            </a:extLst>
          </p:cNvPr>
          <p:cNvSpPr/>
          <p:nvPr/>
        </p:nvSpPr>
        <p:spPr>
          <a:xfrm>
            <a:off x="538619" y="1853853"/>
            <a:ext cx="1803748" cy="1803748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3F575E90-F220-B647-EB75-6EE53D724847}"/>
              </a:ext>
            </a:extLst>
          </p:cNvPr>
          <p:cNvSpPr/>
          <p:nvPr/>
        </p:nvSpPr>
        <p:spPr>
          <a:xfrm rot="2536122">
            <a:off x="446140" y="1582713"/>
            <a:ext cx="2693076" cy="142816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96F488C-7322-C162-E372-FB69583AC96D}"/>
              </a:ext>
            </a:extLst>
          </p:cNvPr>
          <p:cNvSpPr txBox="1"/>
          <p:nvPr/>
        </p:nvSpPr>
        <p:spPr>
          <a:xfrm>
            <a:off x="315944" y="1447112"/>
            <a:ext cx="2566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/>
              <a:t>ANGLE DROIT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9012813-0DDD-1285-562E-D0D1404F4FF9}"/>
              </a:ext>
            </a:extLst>
          </p:cNvPr>
          <p:cNvSpPr/>
          <p:nvPr/>
        </p:nvSpPr>
        <p:spPr>
          <a:xfrm>
            <a:off x="538619" y="3511550"/>
            <a:ext cx="146051" cy="14605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7D44BB38-4F30-E79C-D060-E5A1D3446162}"/>
              </a:ext>
            </a:extLst>
          </p:cNvPr>
          <p:cNvCxnSpPr>
            <a:cxnSpLocks/>
          </p:cNvCxnSpPr>
          <p:nvPr/>
        </p:nvCxnSpPr>
        <p:spPr>
          <a:xfrm flipH="1">
            <a:off x="684670" y="5058001"/>
            <a:ext cx="1462402" cy="1433926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A3DD0DB0-CF09-4F6C-7196-362BF648D2FD}"/>
              </a:ext>
            </a:extLst>
          </p:cNvPr>
          <p:cNvCxnSpPr>
            <a:cxnSpLocks/>
          </p:cNvCxnSpPr>
          <p:nvPr/>
        </p:nvCxnSpPr>
        <p:spPr>
          <a:xfrm flipH="1">
            <a:off x="672308" y="6493742"/>
            <a:ext cx="2209667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Arc partiel 18">
            <a:extLst>
              <a:ext uri="{FF2B5EF4-FFF2-40B4-BE49-F238E27FC236}">
                <a16:creationId xmlns:a16="http://schemas.microsoft.com/office/drawing/2014/main" id="{8C159647-5A45-DC7F-6A29-D2723A82631C}"/>
              </a:ext>
            </a:extLst>
          </p:cNvPr>
          <p:cNvSpPr/>
          <p:nvPr/>
        </p:nvSpPr>
        <p:spPr>
          <a:xfrm rot="18946462">
            <a:off x="200477" y="5971472"/>
            <a:ext cx="985210" cy="1037936"/>
          </a:xfrm>
          <a:prstGeom prst="pie">
            <a:avLst>
              <a:gd name="adj1" fmla="val 0"/>
              <a:gd name="adj2" fmla="val 265818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08FE0C68-561D-2B1B-84AD-04DFFE7AFF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574" y="1781892"/>
            <a:ext cx="2298080" cy="1939938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EDC349B5-4218-44B3-0E91-C85E99BA7D5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492087" y="1524082"/>
            <a:ext cx="2319368" cy="2319368"/>
          </a:xfrm>
          <a:prstGeom prst="rect">
            <a:avLst/>
          </a:prstGeom>
        </p:spPr>
      </p:pic>
      <p:sp>
        <p:nvSpPr>
          <p:cNvPr id="26" name="ZoneTexte 25">
            <a:extLst>
              <a:ext uri="{FF2B5EF4-FFF2-40B4-BE49-F238E27FC236}">
                <a16:creationId xmlns:a16="http://schemas.microsoft.com/office/drawing/2014/main" id="{6DA74AE6-D402-26F3-6721-338A3167B745}"/>
              </a:ext>
            </a:extLst>
          </p:cNvPr>
          <p:cNvSpPr txBox="1"/>
          <p:nvPr/>
        </p:nvSpPr>
        <p:spPr>
          <a:xfrm>
            <a:off x="310619" y="4251926"/>
            <a:ext cx="23193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/>
              <a:t>ANGLE AIGU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C6544AE7-FF44-0BE2-DAC4-BD2F468B09B1}"/>
              </a:ext>
            </a:extLst>
          </p:cNvPr>
          <p:cNvSpPr txBox="1"/>
          <p:nvPr/>
        </p:nvSpPr>
        <p:spPr>
          <a:xfrm>
            <a:off x="319288" y="7196168"/>
            <a:ext cx="27793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/>
              <a:t>ANGLE OBTUS</a:t>
            </a:r>
          </a:p>
        </p:txBody>
      </p: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4976AC76-6FE9-8F25-E169-2829F3247CCF}"/>
              </a:ext>
            </a:extLst>
          </p:cNvPr>
          <p:cNvCxnSpPr>
            <a:cxnSpLocks/>
          </p:cNvCxnSpPr>
          <p:nvPr/>
        </p:nvCxnSpPr>
        <p:spPr>
          <a:xfrm>
            <a:off x="538619" y="7901667"/>
            <a:ext cx="848688" cy="1362036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3B6CDB78-EF92-82CF-E54E-A49CAD373110}"/>
              </a:ext>
            </a:extLst>
          </p:cNvPr>
          <p:cNvCxnSpPr>
            <a:cxnSpLocks/>
          </p:cNvCxnSpPr>
          <p:nvPr/>
        </p:nvCxnSpPr>
        <p:spPr>
          <a:xfrm flipH="1">
            <a:off x="1387307" y="9263703"/>
            <a:ext cx="2209667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Arc partiel 29">
            <a:extLst>
              <a:ext uri="{FF2B5EF4-FFF2-40B4-BE49-F238E27FC236}">
                <a16:creationId xmlns:a16="http://schemas.microsoft.com/office/drawing/2014/main" id="{1432889B-FAF7-88A0-CBB2-C4C769760E16}"/>
              </a:ext>
            </a:extLst>
          </p:cNvPr>
          <p:cNvSpPr/>
          <p:nvPr/>
        </p:nvSpPr>
        <p:spPr>
          <a:xfrm rot="18950010">
            <a:off x="986222" y="8890439"/>
            <a:ext cx="821976" cy="746529"/>
          </a:xfrm>
          <a:prstGeom prst="pie">
            <a:avLst>
              <a:gd name="adj1" fmla="val 16994119"/>
              <a:gd name="adj2" fmla="val 265818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cxnSp>
        <p:nvCxnSpPr>
          <p:cNvPr id="2" name="Connecteur droit 1">
            <a:extLst>
              <a:ext uri="{FF2B5EF4-FFF2-40B4-BE49-F238E27FC236}">
                <a16:creationId xmlns:a16="http://schemas.microsoft.com/office/drawing/2014/main" id="{04BFE8DD-7DC4-5622-804D-8D1436685817}"/>
              </a:ext>
            </a:extLst>
          </p:cNvPr>
          <p:cNvCxnSpPr>
            <a:cxnSpLocks/>
          </p:cNvCxnSpPr>
          <p:nvPr/>
        </p:nvCxnSpPr>
        <p:spPr>
          <a:xfrm flipH="1">
            <a:off x="3798213" y="5052330"/>
            <a:ext cx="1462402" cy="1433926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C610F1C0-0F54-FFD2-CC6A-1E2831A33AFC}"/>
              </a:ext>
            </a:extLst>
          </p:cNvPr>
          <p:cNvCxnSpPr>
            <a:cxnSpLocks/>
          </p:cNvCxnSpPr>
          <p:nvPr/>
        </p:nvCxnSpPr>
        <p:spPr>
          <a:xfrm flipH="1">
            <a:off x="3785851" y="6488071"/>
            <a:ext cx="2209667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Arc partiel 3">
            <a:extLst>
              <a:ext uri="{FF2B5EF4-FFF2-40B4-BE49-F238E27FC236}">
                <a16:creationId xmlns:a16="http://schemas.microsoft.com/office/drawing/2014/main" id="{5EA21AAB-AAC8-C1CF-E3CE-D7E4CEDEAA11}"/>
              </a:ext>
            </a:extLst>
          </p:cNvPr>
          <p:cNvSpPr/>
          <p:nvPr/>
        </p:nvSpPr>
        <p:spPr>
          <a:xfrm rot="18946462">
            <a:off x="3321053" y="5968175"/>
            <a:ext cx="985210" cy="1037936"/>
          </a:xfrm>
          <a:prstGeom prst="pie">
            <a:avLst>
              <a:gd name="adj1" fmla="val 0"/>
              <a:gd name="adj2" fmla="val 265818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pic>
        <p:nvPicPr>
          <p:cNvPr id="36" name="Image 35">
            <a:extLst>
              <a:ext uri="{FF2B5EF4-FFF2-40B4-BE49-F238E27FC236}">
                <a16:creationId xmlns:a16="http://schemas.microsoft.com/office/drawing/2014/main" id="{49417935-DA15-8B41-E57E-875D0E83589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596974" y="4356550"/>
            <a:ext cx="2319368" cy="2319368"/>
          </a:xfrm>
          <a:prstGeom prst="rect">
            <a:avLst/>
          </a:prstGeom>
        </p:spPr>
      </p:pic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2846B346-D570-ED5E-ED33-1E3B1B375307}"/>
              </a:ext>
            </a:extLst>
          </p:cNvPr>
          <p:cNvCxnSpPr>
            <a:cxnSpLocks/>
          </p:cNvCxnSpPr>
          <p:nvPr/>
        </p:nvCxnSpPr>
        <p:spPr>
          <a:xfrm>
            <a:off x="3592493" y="7840112"/>
            <a:ext cx="848688" cy="1362036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B27579F0-0E2B-E097-5047-1DBA248D40A3}"/>
              </a:ext>
            </a:extLst>
          </p:cNvPr>
          <p:cNvCxnSpPr>
            <a:cxnSpLocks/>
          </p:cNvCxnSpPr>
          <p:nvPr/>
        </p:nvCxnSpPr>
        <p:spPr>
          <a:xfrm flipH="1">
            <a:off x="4441181" y="9202148"/>
            <a:ext cx="2209667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Arc partiel 12">
            <a:extLst>
              <a:ext uri="{FF2B5EF4-FFF2-40B4-BE49-F238E27FC236}">
                <a16:creationId xmlns:a16="http://schemas.microsoft.com/office/drawing/2014/main" id="{B485C111-057B-459C-F187-87658DCF8814}"/>
              </a:ext>
            </a:extLst>
          </p:cNvPr>
          <p:cNvSpPr/>
          <p:nvPr/>
        </p:nvSpPr>
        <p:spPr>
          <a:xfrm rot="18950010">
            <a:off x="4040096" y="8828884"/>
            <a:ext cx="821976" cy="746529"/>
          </a:xfrm>
          <a:prstGeom prst="pie">
            <a:avLst>
              <a:gd name="adj1" fmla="val 16994119"/>
              <a:gd name="adj2" fmla="val 265818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pic>
        <p:nvPicPr>
          <p:cNvPr id="37" name="Image 36">
            <a:extLst>
              <a:ext uri="{FF2B5EF4-FFF2-40B4-BE49-F238E27FC236}">
                <a16:creationId xmlns:a16="http://schemas.microsoft.com/office/drawing/2014/main" id="{1E0BC9A8-0EE5-8B85-2DA3-80B7BBC3163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287463" y="7084394"/>
            <a:ext cx="2319368" cy="2319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39996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2994</TotalTime>
  <Words>8</Words>
  <Application>Microsoft Office PowerPoint</Application>
  <PresentationFormat>Format A4 (210 x 297 mm)</PresentationFormat>
  <Paragraphs>4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Corbel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</dc:creator>
  <cp:lastModifiedBy>secretariat</cp:lastModifiedBy>
  <cp:revision>21</cp:revision>
  <dcterms:created xsi:type="dcterms:W3CDTF">2023-05-30T13:04:46Z</dcterms:created>
  <dcterms:modified xsi:type="dcterms:W3CDTF">2026-06-26T15:51:30Z</dcterms:modified>
</cp:coreProperties>
</file>