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1"/>
  </p:handoutMasterIdLst>
  <p:sldIdLst>
    <p:sldId id="302" r:id="rId3"/>
    <p:sldId id="274" r:id="rId4"/>
    <p:sldId id="292" r:id="rId5"/>
    <p:sldId id="288" r:id="rId6"/>
    <p:sldId id="293" r:id="rId7"/>
    <p:sldId id="294" r:id="rId8"/>
    <p:sldId id="295" r:id="rId9"/>
    <p:sldId id="29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39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061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01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563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051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2283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918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292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207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849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860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7391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758950" y="3106959"/>
            <a:ext cx="5626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multiplicatifs.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97B935B-9798-DB54-3505-DB84AEE26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772" y="4431350"/>
            <a:ext cx="1522092" cy="231386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22136" y="1306796"/>
            <a:ext cx="7337445" cy="428148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872092" y="1874990"/>
            <a:ext cx="6787489" cy="2484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prépare la table avec mon frère.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9 personnes qui mangent.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mets trois couverts pour chacun.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couverts y a-t-il au total?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5E045C-A47D-9F91-7245-88150B2172BB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8B1B44-D3F9-159A-B176-176BB7E8A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9835C03-C137-2A0A-2AF7-AC71A4E2D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C8F73C6-344D-6794-D5FD-3BF3EA1189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4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total de couverts.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2079883" y="4153213"/>
            <a:ext cx="3240000" cy="5348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Couverts ?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207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5B08B7-A29A-A6E5-D405-EFCAE8D220CD}"/>
              </a:ext>
            </a:extLst>
          </p:cNvPr>
          <p:cNvSpPr/>
          <p:nvPr/>
        </p:nvSpPr>
        <p:spPr>
          <a:xfrm>
            <a:off x="243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1F04E2-31DF-16A7-4008-0BFD7652EA84}"/>
              </a:ext>
            </a:extLst>
          </p:cNvPr>
          <p:cNvSpPr/>
          <p:nvPr/>
        </p:nvSpPr>
        <p:spPr>
          <a:xfrm>
            <a:off x="279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1076BD-B8E1-7BE0-9035-C7D53E01DBF8}"/>
              </a:ext>
            </a:extLst>
          </p:cNvPr>
          <p:cNvSpPr/>
          <p:nvPr/>
        </p:nvSpPr>
        <p:spPr>
          <a:xfrm>
            <a:off x="315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CBA40E-EC5E-A5B0-F70B-F2DEDA6B80E4}"/>
              </a:ext>
            </a:extLst>
          </p:cNvPr>
          <p:cNvSpPr/>
          <p:nvPr/>
        </p:nvSpPr>
        <p:spPr>
          <a:xfrm>
            <a:off x="351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7A0D05-0A50-5AE0-4D2B-11E4317CBF3B}"/>
              </a:ext>
            </a:extLst>
          </p:cNvPr>
          <p:cNvSpPr/>
          <p:nvPr/>
        </p:nvSpPr>
        <p:spPr>
          <a:xfrm>
            <a:off x="387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3FE2A1-5669-35D4-6B06-41245C072195}"/>
              </a:ext>
            </a:extLst>
          </p:cNvPr>
          <p:cNvSpPr/>
          <p:nvPr/>
        </p:nvSpPr>
        <p:spPr>
          <a:xfrm>
            <a:off x="423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E65071-E37F-6992-8E0B-CDC34B031407}"/>
              </a:ext>
            </a:extLst>
          </p:cNvPr>
          <p:cNvSpPr/>
          <p:nvPr/>
        </p:nvSpPr>
        <p:spPr>
          <a:xfrm>
            <a:off x="459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E2766-175C-A5ED-B2F7-F9CEC1737650}"/>
              </a:ext>
            </a:extLst>
          </p:cNvPr>
          <p:cNvSpPr/>
          <p:nvPr/>
        </p:nvSpPr>
        <p:spPr>
          <a:xfrm>
            <a:off x="495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DF6D92EB-D363-EADC-0C43-DEA6074A65B1}"/>
              </a:ext>
            </a:extLst>
          </p:cNvPr>
          <p:cNvSpPr/>
          <p:nvPr/>
        </p:nvSpPr>
        <p:spPr>
          <a:xfrm rot="5400000">
            <a:off x="3521427" y="3903956"/>
            <a:ext cx="356909" cy="3239999"/>
          </a:xfrm>
          <a:prstGeom prst="rightBrace">
            <a:avLst>
              <a:gd name="adj1" fmla="val 2032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F8D541-7FE4-436B-25C2-5CF488F9D7C7}"/>
              </a:ext>
            </a:extLst>
          </p:cNvPr>
          <p:cNvSpPr/>
          <p:nvPr/>
        </p:nvSpPr>
        <p:spPr>
          <a:xfrm>
            <a:off x="3519883" y="5740346"/>
            <a:ext cx="36000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5" grpId="0" animBg="1"/>
      <p:bldP spid="25" grpId="0" animBg="1"/>
      <p:bldP spid="8" grpId="0" animBg="1"/>
      <p:bldP spid="9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27 couverts.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1862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9 × 3 = 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E97253-308A-7BDF-C593-67958C24082B}"/>
              </a:ext>
            </a:extLst>
          </p:cNvPr>
          <p:cNvSpPr/>
          <p:nvPr/>
        </p:nvSpPr>
        <p:spPr>
          <a:xfrm>
            <a:off x="2491363" y="1265062"/>
            <a:ext cx="3240000" cy="5348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Couverts 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ED877E-168A-5532-3685-9B57A97C5F08}"/>
              </a:ext>
            </a:extLst>
          </p:cNvPr>
          <p:cNvSpPr/>
          <p:nvPr/>
        </p:nvSpPr>
        <p:spPr>
          <a:xfrm>
            <a:off x="249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3C3BD-84D7-41E3-3827-01C3B809891C}"/>
              </a:ext>
            </a:extLst>
          </p:cNvPr>
          <p:cNvSpPr/>
          <p:nvPr/>
        </p:nvSpPr>
        <p:spPr>
          <a:xfrm>
            <a:off x="285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AB0AC6-E8F8-3B37-7006-C5613A6513D5}"/>
              </a:ext>
            </a:extLst>
          </p:cNvPr>
          <p:cNvSpPr/>
          <p:nvPr/>
        </p:nvSpPr>
        <p:spPr>
          <a:xfrm>
            <a:off x="321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B0A973-B52B-D414-F629-E67D71EF30FF}"/>
              </a:ext>
            </a:extLst>
          </p:cNvPr>
          <p:cNvSpPr/>
          <p:nvPr/>
        </p:nvSpPr>
        <p:spPr>
          <a:xfrm>
            <a:off x="357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D02725-0DA8-A2E1-5A8F-E0AE93C7E4F3}"/>
              </a:ext>
            </a:extLst>
          </p:cNvPr>
          <p:cNvSpPr/>
          <p:nvPr/>
        </p:nvSpPr>
        <p:spPr>
          <a:xfrm>
            <a:off x="393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F30B5F-E2DB-324F-F641-8205765F68CC}"/>
              </a:ext>
            </a:extLst>
          </p:cNvPr>
          <p:cNvSpPr/>
          <p:nvPr/>
        </p:nvSpPr>
        <p:spPr>
          <a:xfrm>
            <a:off x="429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029F90-C9B1-52CF-D6CE-0805C7FF9042}"/>
              </a:ext>
            </a:extLst>
          </p:cNvPr>
          <p:cNvSpPr/>
          <p:nvPr/>
        </p:nvSpPr>
        <p:spPr>
          <a:xfrm>
            <a:off x="465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31CEFE-9B6B-2220-AC77-B31FAF16BA72}"/>
              </a:ext>
            </a:extLst>
          </p:cNvPr>
          <p:cNvSpPr/>
          <p:nvPr/>
        </p:nvSpPr>
        <p:spPr>
          <a:xfrm>
            <a:off x="501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C4F1F2-DF00-2406-E0C0-05D6161093A8}"/>
              </a:ext>
            </a:extLst>
          </p:cNvPr>
          <p:cNvSpPr/>
          <p:nvPr/>
        </p:nvSpPr>
        <p:spPr>
          <a:xfrm>
            <a:off x="5371363" y="179995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7" name="Accolade fermante 16">
            <a:extLst>
              <a:ext uri="{FF2B5EF4-FFF2-40B4-BE49-F238E27FC236}">
                <a16:creationId xmlns:a16="http://schemas.microsoft.com/office/drawing/2014/main" id="{BEE3E654-8293-8D0F-F954-FDFEB72689ED}"/>
              </a:ext>
            </a:extLst>
          </p:cNvPr>
          <p:cNvSpPr/>
          <p:nvPr/>
        </p:nvSpPr>
        <p:spPr>
          <a:xfrm rot="5400000">
            <a:off x="3932907" y="1015805"/>
            <a:ext cx="356909" cy="3239999"/>
          </a:xfrm>
          <a:prstGeom prst="rightBrace">
            <a:avLst>
              <a:gd name="adj1" fmla="val 2032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F63DA48-8E76-CEF6-8893-B6B076C43B57}"/>
              </a:ext>
            </a:extLst>
          </p:cNvPr>
          <p:cNvSpPr/>
          <p:nvPr/>
        </p:nvSpPr>
        <p:spPr>
          <a:xfrm>
            <a:off x="3931363" y="2852195"/>
            <a:ext cx="36000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0F01032-D1B8-48D2-F3F6-D6908B4A5ABF}"/>
              </a:ext>
            </a:extLst>
          </p:cNvPr>
          <p:cNvSpPr txBox="1"/>
          <p:nvPr/>
        </p:nvSpPr>
        <p:spPr>
          <a:xfrm>
            <a:off x="4692005" y="4199140"/>
            <a:ext cx="638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424493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06664" y="1610436"/>
            <a:ext cx="6899354" cy="3493827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916175" y="2209536"/>
            <a:ext cx="6677891" cy="185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range ma bibliothèque.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4 étagères de 10 livres chacune.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livres ai-je en tout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24E894D-9E65-540E-50D2-9E905C575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050" y="4899546"/>
            <a:ext cx="3427147" cy="188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58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5E045C-A47D-9F91-7245-88150B2172BB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8B1B44-D3F9-159A-B176-176BB7E8A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9835C03-C137-2A0A-2AF7-AC71A4E2D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C8F73C6-344D-6794-D5FD-3BF3EA1189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8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nombre de livres au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J’ai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40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livres.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>
                <a:solidFill>
                  <a:srgbClr val="C00000"/>
                </a:solidFill>
              </a:rPr>
              <a:t>4 × 10 </a:t>
            </a:r>
            <a:r>
              <a:rPr lang="fr-FR" sz="3200" dirty="0">
                <a:solidFill>
                  <a:srgbClr val="C00000"/>
                </a:solidFill>
              </a:rPr>
              <a:t>= 40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A1B0D958-2A79-4179-DD31-BC8CFA5EF726}"/>
              </a:ext>
            </a:extLst>
          </p:cNvPr>
          <p:cNvGrpSpPr/>
          <p:nvPr/>
        </p:nvGrpSpPr>
        <p:grpSpPr>
          <a:xfrm>
            <a:off x="6474545" y="2677794"/>
            <a:ext cx="2301240" cy="889348"/>
            <a:chOff x="5543062" y="2920652"/>
            <a:chExt cx="3600938" cy="11595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8CE876F-505A-7195-7E8A-696050C32264}"/>
                </a:ext>
              </a:extLst>
            </p:cNvPr>
            <p:cNvSpPr/>
            <p:nvPr/>
          </p:nvSpPr>
          <p:spPr>
            <a:xfrm>
              <a:off x="5543063" y="2920652"/>
              <a:ext cx="3600937" cy="5639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Total ? 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5DE8AE1-53A0-3C3C-4C39-4F5460574C6D}"/>
                </a:ext>
              </a:extLst>
            </p:cNvPr>
            <p:cNvSpPr/>
            <p:nvPr/>
          </p:nvSpPr>
          <p:spPr>
            <a:xfrm>
              <a:off x="6470062" y="3516259"/>
              <a:ext cx="900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10</a:t>
              </a:r>
              <a:endParaRPr lang="fr-FR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D5F2F37-ACD0-3D1B-45AD-7FE3C219D1C8}"/>
                </a:ext>
              </a:extLst>
            </p:cNvPr>
            <p:cNvSpPr/>
            <p:nvPr/>
          </p:nvSpPr>
          <p:spPr>
            <a:xfrm>
              <a:off x="7388062" y="3516258"/>
              <a:ext cx="864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10</a:t>
              </a:r>
              <a:endParaRPr lang="fr-FR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5C7544-9712-E3BD-350A-FED8E91CACAF}"/>
                </a:ext>
              </a:extLst>
            </p:cNvPr>
            <p:cNvSpPr/>
            <p:nvPr/>
          </p:nvSpPr>
          <p:spPr>
            <a:xfrm>
              <a:off x="8280000" y="3516256"/>
              <a:ext cx="864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10</a:t>
              </a:r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9E1164C-1CC4-1CA1-6C80-669FC93663C9}"/>
                </a:ext>
              </a:extLst>
            </p:cNvPr>
            <p:cNvSpPr/>
            <p:nvPr/>
          </p:nvSpPr>
          <p:spPr>
            <a:xfrm>
              <a:off x="5543062" y="3516256"/>
              <a:ext cx="900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10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3597</TotalTime>
  <Words>225</Words>
  <Application>Microsoft Office PowerPoint</Application>
  <PresentationFormat>Affichage à l'écran (4:3)</PresentationFormat>
  <Paragraphs>77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Cherche la solution au problème :</vt:lpstr>
      <vt:lpstr>Je cherche en suivant les 4 étapes :</vt:lpstr>
      <vt:lpstr>Correction</vt:lpstr>
      <vt:lpstr>Correction</vt:lpstr>
      <vt:lpstr>Cherche la solution au problème :</vt:lpstr>
      <vt:lpstr>Je cherche en suivant les 4 étapes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92</cp:revision>
  <dcterms:created xsi:type="dcterms:W3CDTF">2023-02-07T14:55:57Z</dcterms:created>
  <dcterms:modified xsi:type="dcterms:W3CDTF">2026-06-26T14:54:19Z</dcterms:modified>
</cp:coreProperties>
</file>