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slide4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496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12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496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12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440" cy="5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5"/>
          <p:cNvSpPr/>
          <p:nvPr/>
        </p:nvSpPr>
        <p:spPr>
          <a:xfrm>
            <a:off x="0" y="317880"/>
            <a:ext cx="9142560" cy="65264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6"/>
          <p:cNvSpPr/>
          <p:nvPr/>
        </p:nvSpPr>
        <p:spPr>
          <a:xfrm>
            <a:off x="987120" y="2340000"/>
            <a:ext cx="738360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un problème additif.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7" descr=""/>
          <p:cNvPicPr/>
          <p:nvPr/>
        </p:nvPicPr>
        <p:blipFill>
          <a:blip r:embed="rId1"/>
          <a:stretch/>
        </p:blipFill>
        <p:spPr>
          <a:xfrm>
            <a:off x="3654360" y="5587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8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2" name="ZoneTexte 2"/>
          <p:cNvSpPr/>
          <p:nvPr/>
        </p:nvSpPr>
        <p:spPr>
          <a:xfrm>
            <a:off x="180000" y="996480"/>
            <a:ext cx="8838000" cy="1796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Il y a 120 cahiers dans l’armoire : 50 petits cahiers et le reste sont des grands formats.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Combien y a-t-il de grands cahiers 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4" name="ZoneTexte 1"/>
          <p:cNvSpPr/>
          <p:nvPr/>
        </p:nvSpPr>
        <p:spPr>
          <a:xfrm>
            <a:off x="207720" y="4136400"/>
            <a:ext cx="8727480" cy="1796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Il y a 127 cahiers dans l’armoire : 39 petits cahiers et le reste sont des grands formats. </a:t>
            </a: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Combien y a-t-il de grands cahiers ? 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8064720" y="36072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6" name=""/>
          <p:cNvSpPr/>
          <p:nvPr/>
        </p:nvSpPr>
        <p:spPr>
          <a:xfrm>
            <a:off x="7884720" y="360072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7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99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00" name="Rectangle : coins arrondis 5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1" name="Rectangle : coins arrondis 6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2" name="Rectangle : coins arrondis 8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3" name="Rectangle : coins arrondis 10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4" name="ZoneTexte 11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grands cahiers.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5" name="ZoneTexte 17"/>
          <p:cNvSpPr/>
          <p:nvPr/>
        </p:nvSpPr>
        <p:spPr>
          <a:xfrm>
            <a:off x="3287880" y="5760000"/>
            <a:ext cx="586584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70 grands cahiers.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06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07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108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0" name="ZoneTexte 14"/>
          <p:cNvSpPr/>
          <p:nvPr/>
        </p:nvSpPr>
        <p:spPr>
          <a:xfrm>
            <a:off x="3420000" y="2520000"/>
            <a:ext cx="266400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1" name="Rectangle 3"/>
          <p:cNvSpPr/>
          <p:nvPr/>
        </p:nvSpPr>
        <p:spPr>
          <a:xfrm>
            <a:off x="6084360" y="2700360"/>
            <a:ext cx="287964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120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8065080" y="36108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3" name="ZoneTexte 9"/>
          <p:cNvSpPr/>
          <p:nvPr/>
        </p:nvSpPr>
        <p:spPr>
          <a:xfrm>
            <a:off x="3420000" y="4500000"/>
            <a:ext cx="56340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120 – 50 = 70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4" name="Rectangle 1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50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15" name="Rectangle 2"/>
          <p:cNvSpPr/>
          <p:nvPr/>
        </p:nvSpPr>
        <p:spPr>
          <a:xfrm>
            <a:off x="7524360" y="306000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17" name="Image 1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18" name="Rectangle : coins arrondis 17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9" name="Rectangle : coins arrondis 18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0" name="Rectangle : coins arrondis 19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1" name="Rectangle : coins arrondis 20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2" name="ZoneTexte 8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grands cahiers.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3" name="ZoneTexte 13"/>
          <p:cNvSpPr/>
          <p:nvPr/>
        </p:nvSpPr>
        <p:spPr>
          <a:xfrm>
            <a:off x="3287880" y="5760000"/>
            <a:ext cx="586584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88 grands cahiers.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24" name="Image 1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25" name="Image 18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126" name="Image 20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8" name="ZoneTexte 20"/>
          <p:cNvSpPr/>
          <p:nvPr/>
        </p:nvSpPr>
        <p:spPr>
          <a:xfrm>
            <a:off x="3420000" y="2520000"/>
            <a:ext cx="266400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9" name="Rectangle 7"/>
          <p:cNvSpPr/>
          <p:nvPr/>
        </p:nvSpPr>
        <p:spPr>
          <a:xfrm>
            <a:off x="6084360" y="2700360"/>
            <a:ext cx="287964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127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30" name=""/>
          <p:cNvSpPr/>
          <p:nvPr/>
        </p:nvSpPr>
        <p:spPr>
          <a:xfrm>
            <a:off x="7920000" y="361080"/>
            <a:ext cx="121968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1" name="ZoneTexte 42"/>
          <p:cNvSpPr/>
          <p:nvPr/>
        </p:nvSpPr>
        <p:spPr>
          <a:xfrm>
            <a:off x="3240000" y="4500000"/>
            <a:ext cx="5814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127 – 39 = 127 – (40 + 1) = 88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2" name="Rectangle 8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39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33" name="Rectangle 12"/>
          <p:cNvSpPr/>
          <p:nvPr/>
        </p:nvSpPr>
        <p:spPr>
          <a:xfrm>
            <a:off x="7524360" y="306000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2026-07-08T17:01:43Z</dcterms:modified>
  <cp:revision>111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