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BCD241E-8A40-4ACD-BF23-59FE9EF75393}" type="slidenum">
              <a:t>‹N°›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3E8016A2-964A-4AD8-BC73-62695C141B08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47D7DB6-A4D0-4D70-A397-722121CBF21C}" type="slidenum">
              <a:t>‹N°›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09284FB-65C3-4A83-B2B6-6A77C7EC4DA5}" type="slidenum">
              <a:t>‹N°›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4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BE5C555-3224-4E57-AE5B-374431E430D7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4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CEC4CB3-0078-454A-8966-22A7D793F9EA}" type="slidenum">
              <a:t>‹N°›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24AA4FE-AC26-4007-9373-4EDE8D436ECC}" type="slidenum">
              <a:t>‹N°›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9107B7F-D363-4B48-B8E8-B1D2F337CE9C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A2757B0-06FF-470A-AC40-243339BD117F}" type="slidenum">
              <a:t>‹N°›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997F73D-DF9B-41F8-B3AD-D30E111E9173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3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FA7E7B4-A2E0-414E-BDEF-2C7D401E1EAC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17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6000"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99E694F-0DA2-443E-9032-8B8547D69AF0}" type="slidenum">
              <a:t>‹N°›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320">
            <a:solidFill>
              <a:srgbClr val="00B050"/>
            </a:solidFill>
            <a:miter/>
          </a:ln>
        </p:spPr>
      </p:cxnSp>
      <p:sp>
        <p:nvSpPr>
          <p:cNvPr id="10" name="Rectangle 8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</a:rPr>
              <a:t>Séance 2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3" name="Image 10"/>
          <p:cNvPicPr/>
          <p:nvPr/>
        </p:nvPicPr>
        <p:blipFill>
          <a:blip r:embed="rId14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571680" indent="-571680">
              <a:lnSpc>
                <a:spcPct val="90000"/>
              </a:lnSpc>
              <a:buClr>
                <a:srgbClr val="000000"/>
              </a:buClr>
              <a:buFont typeface="Wingdings 3" charset="2"/>
              <a:buChar char=""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Modifiez le style du titre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dt" idx="1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lang="fr-FR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fr-FR" sz="1200" b="0" strike="noStrike" spc="-1">
                <a:solidFill>
                  <a:srgbClr val="8B8B8B"/>
                </a:solidFill>
                <a:latin typeface="Calibri"/>
              </a:rPr>
              <a:t>&lt;date/heure&gt;</a:t>
            </a:r>
            <a:endParaRPr lang="fr-F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ftr" idx="2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lang="fr-FR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fr-FR" sz="1400" b="0" strike="noStrike" spc="-1">
                <a:solidFill>
                  <a:srgbClr val="000000"/>
                </a:solidFill>
                <a:latin typeface="Times New Roman"/>
              </a:rPr>
              <a:t>&lt;pied de page&gt;</a:t>
            </a:r>
          </a:p>
        </p:txBody>
      </p:sp>
      <p:sp>
        <p:nvSpPr>
          <p:cNvPr id="7" name="PlaceHolder 4"/>
          <p:cNvSpPr>
            <a:spLocks noGrp="1"/>
          </p:cNvSpPr>
          <p:nvPr>
            <p:ph type="sldNum" idx="3"/>
          </p:nvPr>
        </p:nvSpPr>
        <p:spPr>
          <a:xfrm>
            <a:off x="8425080" y="6492960"/>
            <a:ext cx="7185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fr-FR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3961159F-845E-40F2-9944-22050A00278D}" type="slidenum">
              <a:rPr lang="fr-FR" sz="1200" b="0" strike="noStrike" spc="-1">
                <a:solidFill>
                  <a:srgbClr val="8B8B8B"/>
                </a:solidFill>
                <a:latin typeface="Calibri"/>
              </a:rPr>
              <a:t>‹N°›</a:t>
            </a:fld>
            <a:endParaRPr lang="fr-F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strike="noStrike" spc="-1">
                <a:solidFill>
                  <a:srgbClr val="000000"/>
                </a:solidFill>
                <a:latin typeface="Calibri"/>
              </a:rPr>
              <a:t>Cliquez pour éditer le format du plan de texte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Second niveau de plan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Troisième niveau de plan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Quatrième niveau de plan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Cinquième niveau de plan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Sixième niveau de plan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320">
            <a:solidFill>
              <a:srgbClr val="00B050"/>
            </a:solidFill>
            <a:miter/>
          </a:ln>
        </p:spPr>
      </p:cxnSp>
      <p:sp>
        <p:nvSpPr>
          <p:cNvPr id="46" name="ZoneTexte 8"/>
          <p:cNvSpPr/>
          <p:nvPr/>
        </p:nvSpPr>
        <p:spPr>
          <a:xfrm>
            <a:off x="39240" y="346320"/>
            <a:ext cx="8481600" cy="577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</a:rPr>
              <a:t>Séance 2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Modifiez le style du titre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63000"/>
          </a:bodyPr>
          <a:lstStyle/>
          <a:p>
            <a:pPr marL="272160" indent="-204120" algn="ctr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X/X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1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83160" y="357120"/>
            <a:ext cx="8431920" cy="576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>
              <a:buNone/>
            </a:pP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89" name="Groupe 2"/>
          <p:cNvGrpSpPr/>
          <p:nvPr/>
        </p:nvGrpSpPr>
        <p:grpSpPr>
          <a:xfrm>
            <a:off x="0" y="330120"/>
            <a:ext cx="9143640" cy="6527520"/>
            <a:chOff x="0" y="330120"/>
            <a:chExt cx="9143640" cy="6527520"/>
          </a:xfrm>
        </p:grpSpPr>
        <p:sp>
          <p:nvSpPr>
            <p:cNvPr id="90" name="Rectangle 3"/>
            <p:cNvSpPr/>
            <p:nvPr/>
          </p:nvSpPr>
          <p:spPr>
            <a:xfrm>
              <a:off x="0" y="330120"/>
              <a:ext cx="9143640" cy="6527520"/>
            </a:xfrm>
            <a:prstGeom prst="rect">
              <a:avLst/>
            </a:prstGeom>
            <a:solidFill>
              <a:srgbClr val="00B050"/>
            </a:solidFill>
            <a:ln w="126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endParaRPr lang="fr-FR" sz="18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91" name="ZoneTexte 4"/>
            <p:cNvSpPr/>
            <p:nvPr/>
          </p:nvSpPr>
          <p:spPr>
            <a:xfrm>
              <a:off x="2063880" y="3009960"/>
              <a:ext cx="5016240" cy="29541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  <a:tabLst>
                  <a:tab pos="0" algn="l"/>
                </a:tabLst>
              </a:pP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  <a:tabLst>
                  <a:tab pos="0" algn="l"/>
                </a:tabLst>
              </a:pPr>
              <a:r>
                <a:rPr lang="fr-FR" sz="3200" b="1" strike="noStrike" spc="-1">
                  <a:solidFill>
                    <a:srgbClr val="FFFFFF"/>
                  </a:solidFill>
                  <a:latin typeface="Calibri"/>
                </a:rPr>
                <a:t>CE2 : Je sais dénombrer des collections. 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  <a:tabLst>
                  <a:tab pos="0" algn="l"/>
                </a:tabLst>
              </a:pP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  <a:p>
              <a:pPr marL="457200" indent="-457200">
                <a:lnSpc>
                  <a:spcPct val="100000"/>
                </a:lnSpc>
                <a:buClr>
                  <a:srgbClr val="FFFFFF"/>
                </a:buClr>
                <a:buFont typeface="Wingdings" charset="2"/>
                <a:buChar char=""/>
                <a:tabLst>
                  <a:tab pos="0" algn="l"/>
                </a:tabLst>
              </a:pPr>
              <a:r>
                <a:rPr lang="fr-FR" sz="3200" b="1" strike="noStrike" spc="-1">
                  <a:solidFill>
                    <a:srgbClr val="FFFFFF"/>
                  </a:solidFill>
                  <a:latin typeface="Calibri"/>
                </a:rPr>
                <a:t>CM1 : Je sais dénombrer, identifier un nombre</a:t>
              </a:r>
              <a:endParaRPr lang="fr-FR" sz="32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92" name="Image 5"/>
            <p:cNvPicPr/>
            <p:nvPr/>
          </p:nvPicPr>
          <p:blipFill>
            <a:blip r:embed="rId2"/>
            <a:stretch/>
          </p:blipFill>
          <p:spPr>
            <a:xfrm>
              <a:off x="3654360" y="571320"/>
              <a:ext cx="1834920" cy="1265760"/>
            </a:xfrm>
            <a:prstGeom prst="rect">
              <a:avLst/>
            </a:prstGeom>
            <a:ln w="0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représenté.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3" name="PlaceHolder 2"/>
          <p:cNvSpPr>
            <a:spLocks noGrp="1"/>
          </p:cNvSpPr>
          <p:nvPr>
            <p:ph/>
          </p:nvPr>
        </p:nvSpPr>
        <p:spPr>
          <a:xfrm>
            <a:off x="8236440" y="6490080"/>
            <a:ext cx="90720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 dirty="0">
                <a:solidFill>
                  <a:srgbClr val="000000"/>
                </a:solidFill>
                <a:latin typeface="Calibri"/>
              </a:rPr>
              <a:t>9/10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4" name="ZoneTexte 4"/>
          <p:cNvSpPr/>
          <p:nvPr/>
        </p:nvSpPr>
        <p:spPr>
          <a:xfrm>
            <a:off x="1443240" y="4860000"/>
            <a:ext cx="1616760" cy="100476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FFFF"/>
                </a:solidFill>
                <a:latin typeface="Calibri"/>
                <a:ea typeface="Calibri"/>
              </a:rPr>
              <a:t>420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5" name="Rectangle 33"/>
          <p:cNvSpPr/>
          <p:nvPr/>
        </p:nvSpPr>
        <p:spPr>
          <a:xfrm>
            <a:off x="2474280" y="2477880"/>
            <a:ext cx="60480" cy="8960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6" name="Rectangle 34"/>
          <p:cNvSpPr/>
          <p:nvPr/>
        </p:nvSpPr>
        <p:spPr>
          <a:xfrm>
            <a:off x="360000" y="1980000"/>
            <a:ext cx="887400" cy="88704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7" name="Rectangle 35"/>
          <p:cNvSpPr/>
          <p:nvPr/>
        </p:nvSpPr>
        <p:spPr>
          <a:xfrm>
            <a:off x="360000" y="2921760"/>
            <a:ext cx="887400" cy="88704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8" name="Rectangle 36"/>
          <p:cNvSpPr/>
          <p:nvPr/>
        </p:nvSpPr>
        <p:spPr>
          <a:xfrm>
            <a:off x="1330920" y="2477880"/>
            <a:ext cx="887040" cy="88740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9" name="Rectangle 37"/>
          <p:cNvSpPr/>
          <p:nvPr/>
        </p:nvSpPr>
        <p:spPr>
          <a:xfrm>
            <a:off x="2598840" y="2477880"/>
            <a:ext cx="60480" cy="8960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0" name="Rectangle 38"/>
          <p:cNvSpPr/>
          <p:nvPr/>
        </p:nvSpPr>
        <p:spPr>
          <a:xfrm>
            <a:off x="2723400" y="2477880"/>
            <a:ext cx="60480" cy="8960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1" name="Rectangle 39"/>
          <p:cNvSpPr/>
          <p:nvPr/>
        </p:nvSpPr>
        <p:spPr>
          <a:xfrm>
            <a:off x="2847600" y="2477880"/>
            <a:ext cx="60480" cy="8960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2" name="Rectangle 40"/>
          <p:cNvSpPr/>
          <p:nvPr/>
        </p:nvSpPr>
        <p:spPr>
          <a:xfrm>
            <a:off x="2972160" y="2473560"/>
            <a:ext cx="60480" cy="8960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3" name="Rectangle 41"/>
          <p:cNvSpPr/>
          <p:nvPr/>
        </p:nvSpPr>
        <p:spPr>
          <a:xfrm>
            <a:off x="3221280" y="2482200"/>
            <a:ext cx="60480" cy="89568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4" name="Rectangle 42"/>
          <p:cNvSpPr/>
          <p:nvPr/>
        </p:nvSpPr>
        <p:spPr>
          <a:xfrm>
            <a:off x="3345840" y="2482200"/>
            <a:ext cx="60480" cy="89568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5" name="Rectangle 43"/>
          <p:cNvSpPr/>
          <p:nvPr/>
        </p:nvSpPr>
        <p:spPr>
          <a:xfrm>
            <a:off x="3470400" y="2482200"/>
            <a:ext cx="60480" cy="89568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6" name="Rectangle 44"/>
          <p:cNvSpPr/>
          <p:nvPr/>
        </p:nvSpPr>
        <p:spPr>
          <a:xfrm>
            <a:off x="3594960" y="2482200"/>
            <a:ext cx="60480" cy="89568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7" name="Rectangle 45"/>
          <p:cNvSpPr/>
          <p:nvPr/>
        </p:nvSpPr>
        <p:spPr>
          <a:xfrm>
            <a:off x="3719520" y="2477880"/>
            <a:ext cx="60480" cy="8960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8" name="Rectangle 46"/>
          <p:cNvSpPr/>
          <p:nvPr/>
        </p:nvSpPr>
        <p:spPr>
          <a:xfrm>
            <a:off x="4131000" y="2477880"/>
            <a:ext cx="60480" cy="8960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9" name="Rectangle 47"/>
          <p:cNvSpPr/>
          <p:nvPr/>
        </p:nvSpPr>
        <p:spPr>
          <a:xfrm>
            <a:off x="4259520" y="2477880"/>
            <a:ext cx="60480" cy="8960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0" name="ZoneTexte 359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CM1</a:t>
            </a:r>
          </a:p>
        </p:txBody>
      </p:sp>
      <p:sp>
        <p:nvSpPr>
          <p:cNvPr id="361" name="Connecteur droit 360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2" name="ZoneTexte 11"/>
          <p:cNvSpPr/>
          <p:nvPr/>
        </p:nvSpPr>
        <p:spPr>
          <a:xfrm>
            <a:off x="6127560" y="5479200"/>
            <a:ext cx="1616760" cy="82152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FFFFFF"/>
                </a:solidFill>
                <a:latin typeface="Calibri"/>
                <a:ea typeface="Calibri"/>
              </a:rPr>
              <a:t>2 509</a:t>
            </a:r>
            <a:endParaRPr lang="fr-FR" sz="4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3" name="Rectangle 123"/>
          <p:cNvSpPr/>
          <p:nvPr/>
        </p:nvSpPr>
        <p:spPr>
          <a:xfrm>
            <a:off x="5338800" y="341928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4" name="Cube 11"/>
          <p:cNvSpPr/>
          <p:nvPr/>
        </p:nvSpPr>
        <p:spPr>
          <a:xfrm>
            <a:off x="5344920" y="193104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5" name="Rectangle 124"/>
          <p:cNvSpPr/>
          <p:nvPr/>
        </p:nvSpPr>
        <p:spPr>
          <a:xfrm>
            <a:off x="5587560" y="362700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6" name="Rectangle 125"/>
          <p:cNvSpPr/>
          <p:nvPr/>
        </p:nvSpPr>
        <p:spPr>
          <a:xfrm>
            <a:off x="5828040" y="385380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7" name="Cube 12"/>
          <p:cNvSpPr/>
          <p:nvPr/>
        </p:nvSpPr>
        <p:spPr>
          <a:xfrm>
            <a:off x="6532560" y="192276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8" name="Rectangle 126"/>
          <p:cNvSpPr/>
          <p:nvPr/>
        </p:nvSpPr>
        <p:spPr>
          <a:xfrm>
            <a:off x="7311240" y="343008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9" name="Rectangle 127"/>
          <p:cNvSpPr/>
          <p:nvPr/>
        </p:nvSpPr>
        <p:spPr>
          <a:xfrm>
            <a:off x="7560360" y="363780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0" name="Rectangle 128"/>
          <p:cNvSpPr/>
          <p:nvPr/>
        </p:nvSpPr>
        <p:spPr>
          <a:xfrm>
            <a:off x="7888680" y="216684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1" name="Rectangle 129"/>
          <p:cNvSpPr/>
          <p:nvPr/>
        </p:nvSpPr>
        <p:spPr>
          <a:xfrm>
            <a:off x="8092800" y="216684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2" name="Rectangle 130"/>
          <p:cNvSpPr/>
          <p:nvPr/>
        </p:nvSpPr>
        <p:spPr>
          <a:xfrm>
            <a:off x="7888680" y="193104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3" name="Rectangle 131"/>
          <p:cNvSpPr/>
          <p:nvPr/>
        </p:nvSpPr>
        <p:spPr>
          <a:xfrm>
            <a:off x="8092800" y="193104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4" name="Rectangle 132"/>
          <p:cNvSpPr/>
          <p:nvPr/>
        </p:nvSpPr>
        <p:spPr>
          <a:xfrm>
            <a:off x="7888680" y="269028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5" name="Rectangle 133"/>
          <p:cNvSpPr/>
          <p:nvPr/>
        </p:nvSpPr>
        <p:spPr>
          <a:xfrm>
            <a:off x="8092800" y="269028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6" name="Rectangle 134"/>
          <p:cNvSpPr/>
          <p:nvPr/>
        </p:nvSpPr>
        <p:spPr>
          <a:xfrm>
            <a:off x="7888680" y="245484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7" name="Rectangle 135"/>
          <p:cNvSpPr/>
          <p:nvPr/>
        </p:nvSpPr>
        <p:spPr>
          <a:xfrm>
            <a:off x="8092800" y="245484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8" name="Rectangle 136"/>
          <p:cNvSpPr/>
          <p:nvPr/>
        </p:nvSpPr>
        <p:spPr>
          <a:xfrm>
            <a:off x="8020800" y="290556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représenté.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0" name="PlaceHolder 2"/>
          <p:cNvSpPr>
            <a:spLocks noGrp="1"/>
          </p:cNvSpPr>
          <p:nvPr>
            <p:ph/>
          </p:nvPr>
        </p:nvSpPr>
        <p:spPr>
          <a:xfrm>
            <a:off x="8017560" y="6490080"/>
            <a:ext cx="11260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 dirty="0">
                <a:solidFill>
                  <a:srgbClr val="000000"/>
                </a:solidFill>
                <a:latin typeface="Calibri"/>
              </a:rPr>
              <a:t>10/10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1" name="ZoneTexte 4"/>
          <p:cNvSpPr/>
          <p:nvPr/>
        </p:nvSpPr>
        <p:spPr>
          <a:xfrm>
            <a:off x="1260000" y="4860000"/>
            <a:ext cx="1616760" cy="100476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FFFF"/>
                </a:solidFill>
                <a:latin typeface="Calibri"/>
                <a:ea typeface="Calibri"/>
              </a:rPr>
              <a:t>550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2" name="Rectangle 33"/>
          <p:cNvSpPr/>
          <p:nvPr/>
        </p:nvSpPr>
        <p:spPr>
          <a:xfrm>
            <a:off x="2175840" y="2407320"/>
            <a:ext cx="51840" cy="76896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3" name="Rectangle 34"/>
          <p:cNvSpPr/>
          <p:nvPr/>
        </p:nvSpPr>
        <p:spPr>
          <a:xfrm>
            <a:off x="360000" y="1980000"/>
            <a:ext cx="762120" cy="76140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4" name="Rectangle 35"/>
          <p:cNvSpPr/>
          <p:nvPr/>
        </p:nvSpPr>
        <p:spPr>
          <a:xfrm>
            <a:off x="360000" y="2788200"/>
            <a:ext cx="762120" cy="76140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5" name="Rectangle 36"/>
          <p:cNvSpPr/>
          <p:nvPr/>
        </p:nvSpPr>
        <p:spPr>
          <a:xfrm>
            <a:off x="1223640" y="1980000"/>
            <a:ext cx="762120" cy="76140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6" name="Rectangle 37"/>
          <p:cNvSpPr/>
          <p:nvPr/>
        </p:nvSpPr>
        <p:spPr>
          <a:xfrm>
            <a:off x="2282760" y="2407320"/>
            <a:ext cx="51840" cy="76896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7" name="Rectangle 38"/>
          <p:cNvSpPr/>
          <p:nvPr/>
        </p:nvSpPr>
        <p:spPr>
          <a:xfrm>
            <a:off x="2389680" y="2407320"/>
            <a:ext cx="51840" cy="76896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8" name="Rectangle 39"/>
          <p:cNvSpPr/>
          <p:nvPr/>
        </p:nvSpPr>
        <p:spPr>
          <a:xfrm>
            <a:off x="2496600" y="2407320"/>
            <a:ext cx="51840" cy="76896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9" name="Rectangle 40"/>
          <p:cNvSpPr/>
          <p:nvPr/>
        </p:nvSpPr>
        <p:spPr>
          <a:xfrm>
            <a:off x="2603520" y="2403720"/>
            <a:ext cx="51840" cy="76896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0" name="Rectangle 41"/>
          <p:cNvSpPr/>
          <p:nvPr/>
        </p:nvSpPr>
        <p:spPr>
          <a:xfrm>
            <a:off x="2817360" y="2410920"/>
            <a:ext cx="51840" cy="76896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1" name="Rectangle 42"/>
          <p:cNvSpPr/>
          <p:nvPr/>
        </p:nvSpPr>
        <p:spPr>
          <a:xfrm>
            <a:off x="2924280" y="2410920"/>
            <a:ext cx="51840" cy="76896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2" name="Rectangle 43"/>
          <p:cNvSpPr/>
          <p:nvPr/>
        </p:nvSpPr>
        <p:spPr>
          <a:xfrm>
            <a:off x="3031200" y="2410920"/>
            <a:ext cx="51840" cy="76896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3" name="Rectangle 44"/>
          <p:cNvSpPr/>
          <p:nvPr/>
        </p:nvSpPr>
        <p:spPr>
          <a:xfrm>
            <a:off x="3138120" y="2410920"/>
            <a:ext cx="52200" cy="76896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4" name="Rectangle 45"/>
          <p:cNvSpPr/>
          <p:nvPr/>
        </p:nvSpPr>
        <p:spPr>
          <a:xfrm>
            <a:off x="3245040" y="2407320"/>
            <a:ext cx="52200" cy="76896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5" name="Rectangle 46"/>
          <p:cNvSpPr/>
          <p:nvPr/>
        </p:nvSpPr>
        <p:spPr>
          <a:xfrm>
            <a:off x="3598920" y="2407320"/>
            <a:ext cx="51840" cy="76896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6" name="Rectangle 47"/>
          <p:cNvSpPr/>
          <p:nvPr/>
        </p:nvSpPr>
        <p:spPr>
          <a:xfrm>
            <a:off x="3709080" y="2407320"/>
            <a:ext cx="51840" cy="76896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7" name="Rectangle 3"/>
          <p:cNvSpPr/>
          <p:nvPr/>
        </p:nvSpPr>
        <p:spPr>
          <a:xfrm>
            <a:off x="1223640" y="2788200"/>
            <a:ext cx="762120" cy="76140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8" name="Rectangle 6"/>
          <p:cNvSpPr/>
          <p:nvPr/>
        </p:nvSpPr>
        <p:spPr>
          <a:xfrm>
            <a:off x="3819240" y="2410920"/>
            <a:ext cx="52200" cy="76896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9" name="Rectangle 7"/>
          <p:cNvSpPr/>
          <p:nvPr/>
        </p:nvSpPr>
        <p:spPr>
          <a:xfrm>
            <a:off x="3929760" y="2410920"/>
            <a:ext cx="51840" cy="76896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grpSp>
        <p:nvGrpSpPr>
          <p:cNvPr id="400" name="Groupe 20"/>
          <p:cNvGrpSpPr/>
          <p:nvPr/>
        </p:nvGrpSpPr>
        <p:grpSpPr>
          <a:xfrm>
            <a:off x="4150440" y="2589120"/>
            <a:ext cx="169560" cy="443880"/>
            <a:chOff x="4150440" y="2589120"/>
            <a:chExt cx="169560" cy="443880"/>
          </a:xfrm>
        </p:grpSpPr>
        <p:sp>
          <p:nvSpPr>
            <p:cNvPr id="401" name="Rectangle 8"/>
            <p:cNvSpPr/>
            <p:nvPr/>
          </p:nvSpPr>
          <p:spPr>
            <a:xfrm>
              <a:off x="4150440" y="2678760"/>
              <a:ext cx="69120" cy="69120"/>
            </a:xfrm>
            <a:prstGeom prst="rect">
              <a:avLst/>
            </a:prstGeom>
            <a:solidFill>
              <a:srgbClr val="0070C0"/>
            </a:solidFill>
            <a:ln w="126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0000" rIns="90000" bIns="90000" anchor="ctr">
              <a:noAutofit/>
            </a:bodyPr>
            <a:lstStyle/>
            <a:p>
              <a:endParaRPr lang="fr-FR" sz="18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02" name="Rectangle 9"/>
            <p:cNvSpPr/>
            <p:nvPr/>
          </p:nvSpPr>
          <p:spPr>
            <a:xfrm>
              <a:off x="4250880" y="2678760"/>
              <a:ext cx="69120" cy="69120"/>
            </a:xfrm>
            <a:prstGeom prst="rect">
              <a:avLst/>
            </a:prstGeom>
            <a:solidFill>
              <a:srgbClr val="0070C0"/>
            </a:solidFill>
            <a:ln w="126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0000" rIns="90000" bIns="90000" anchor="ctr">
              <a:noAutofit/>
            </a:bodyPr>
            <a:lstStyle/>
            <a:p>
              <a:endParaRPr lang="fr-FR" sz="18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03" name="Rectangle 10"/>
            <p:cNvSpPr/>
            <p:nvPr/>
          </p:nvSpPr>
          <p:spPr>
            <a:xfrm>
              <a:off x="4150440" y="2770560"/>
              <a:ext cx="69120" cy="68760"/>
            </a:xfrm>
            <a:prstGeom prst="rect">
              <a:avLst/>
            </a:prstGeom>
            <a:solidFill>
              <a:srgbClr val="0070C0"/>
            </a:solidFill>
            <a:ln w="126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0000" rIns="90000" bIns="90000" anchor="ctr">
              <a:noAutofit/>
            </a:bodyPr>
            <a:lstStyle/>
            <a:p>
              <a:endParaRPr lang="fr-FR" sz="18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04" name="Rectangle 11"/>
            <p:cNvSpPr/>
            <p:nvPr/>
          </p:nvSpPr>
          <p:spPr>
            <a:xfrm>
              <a:off x="4250880" y="2770560"/>
              <a:ext cx="69120" cy="68760"/>
            </a:xfrm>
            <a:prstGeom prst="rect">
              <a:avLst/>
            </a:prstGeom>
            <a:solidFill>
              <a:srgbClr val="0070C0"/>
            </a:solidFill>
            <a:ln w="126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0000" rIns="90000" bIns="90000" anchor="ctr">
              <a:noAutofit/>
            </a:bodyPr>
            <a:lstStyle/>
            <a:p>
              <a:endParaRPr lang="fr-FR" sz="18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05" name="Rectangle 12"/>
            <p:cNvSpPr/>
            <p:nvPr/>
          </p:nvSpPr>
          <p:spPr>
            <a:xfrm>
              <a:off x="4150440" y="2867400"/>
              <a:ext cx="69120" cy="69120"/>
            </a:xfrm>
            <a:prstGeom prst="rect">
              <a:avLst/>
            </a:prstGeom>
            <a:solidFill>
              <a:srgbClr val="0070C0"/>
            </a:solidFill>
            <a:ln w="126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0000" rIns="90000" bIns="90000" anchor="ctr">
              <a:noAutofit/>
            </a:bodyPr>
            <a:lstStyle/>
            <a:p>
              <a:endParaRPr lang="fr-FR" sz="18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06" name="Rectangle 13"/>
            <p:cNvSpPr/>
            <p:nvPr/>
          </p:nvSpPr>
          <p:spPr>
            <a:xfrm>
              <a:off x="4250880" y="2867400"/>
              <a:ext cx="69120" cy="69120"/>
            </a:xfrm>
            <a:prstGeom prst="rect">
              <a:avLst/>
            </a:prstGeom>
            <a:solidFill>
              <a:srgbClr val="0070C0"/>
            </a:solidFill>
            <a:ln w="126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0000" rIns="90000" bIns="90000" anchor="ctr">
              <a:noAutofit/>
            </a:bodyPr>
            <a:lstStyle/>
            <a:p>
              <a:endParaRPr lang="fr-FR" sz="18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07" name="Rectangle 14"/>
            <p:cNvSpPr/>
            <p:nvPr/>
          </p:nvSpPr>
          <p:spPr>
            <a:xfrm>
              <a:off x="4150440" y="2963880"/>
              <a:ext cx="69120" cy="69120"/>
            </a:xfrm>
            <a:prstGeom prst="rect">
              <a:avLst/>
            </a:prstGeom>
            <a:solidFill>
              <a:srgbClr val="0070C0"/>
            </a:solidFill>
            <a:ln w="126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0000" rIns="90000" bIns="90000" anchor="ctr">
              <a:noAutofit/>
            </a:bodyPr>
            <a:lstStyle/>
            <a:p>
              <a:endParaRPr lang="fr-FR" sz="18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08" name="Rectangle 15"/>
            <p:cNvSpPr/>
            <p:nvPr/>
          </p:nvSpPr>
          <p:spPr>
            <a:xfrm>
              <a:off x="4250880" y="2963880"/>
              <a:ext cx="69120" cy="69120"/>
            </a:xfrm>
            <a:prstGeom prst="rect">
              <a:avLst/>
            </a:prstGeom>
            <a:solidFill>
              <a:srgbClr val="0070C0"/>
            </a:solidFill>
            <a:ln w="126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0000" rIns="90000" bIns="90000" anchor="ctr">
              <a:noAutofit/>
            </a:bodyPr>
            <a:lstStyle/>
            <a:p>
              <a:endParaRPr lang="fr-FR" sz="18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09" name="Rectangle 16"/>
            <p:cNvSpPr/>
            <p:nvPr/>
          </p:nvSpPr>
          <p:spPr>
            <a:xfrm>
              <a:off x="4150440" y="2589120"/>
              <a:ext cx="69120" cy="68760"/>
            </a:xfrm>
            <a:prstGeom prst="rect">
              <a:avLst/>
            </a:prstGeom>
            <a:solidFill>
              <a:srgbClr val="0070C0"/>
            </a:solidFill>
            <a:ln w="126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0000" rIns="90000" bIns="90000" anchor="ctr">
              <a:noAutofit/>
            </a:bodyPr>
            <a:lstStyle/>
            <a:p>
              <a:endParaRPr lang="fr-FR" sz="18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10" name="Rectangle 17"/>
            <p:cNvSpPr/>
            <p:nvPr/>
          </p:nvSpPr>
          <p:spPr>
            <a:xfrm>
              <a:off x="4250880" y="2589120"/>
              <a:ext cx="69120" cy="68760"/>
            </a:xfrm>
            <a:prstGeom prst="rect">
              <a:avLst/>
            </a:prstGeom>
            <a:solidFill>
              <a:srgbClr val="0070C0"/>
            </a:solidFill>
            <a:ln w="126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0000" rIns="90000" bIns="90000" anchor="ctr">
              <a:noAutofit/>
            </a:bodyPr>
            <a:lstStyle/>
            <a:p>
              <a:endParaRPr lang="fr-FR" sz="18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11" name="Rectangle 18"/>
            <p:cNvSpPr/>
            <p:nvPr/>
          </p:nvSpPr>
          <p:spPr>
            <a:xfrm>
              <a:off x="4150440" y="2678760"/>
              <a:ext cx="69120" cy="69120"/>
            </a:xfrm>
            <a:prstGeom prst="rect">
              <a:avLst/>
            </a:prstGeom>
            <a:solidFill>
              <a:srgbClr val="0070C0"/>
            </a:solidFill>
            <a:ln w="126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0000" rIns="90000" bIns="90000" anchor="ctr">
              <a:noAutofit/>
            </a:bodyPr>
            <a:lstStyle/>
            <a:p>
              <a:endParaRPr lang="fr-FR" sz="18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12" name="Rectangle 19"/>
            <p:cNvSpPr/>
            <p:nvPr/>
          </p:nvSpPr>
          <p:spPr>
            <a:xfrm>
              <a:off x="4250880" y="2678760"/>
              <a:ext cx="69120" cy="69120"/>
            </a:xfrm>
            <a:prstGeom prst="rect">
              <a:avLst/>
            </a:prstGeom>
            <a:solidFill>
              <a:srgbClr val="0070C0"/>
            </a:solidFill>
            <a:ln w="126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90000" rIns="90000" bIns="90000" anchor="ctr">
              <a:noAutofit/>
            </a:bodyPr>
            <a:lstStyle/>
            <a:p>
              <a:endParaRPr lang="fr-FR" sz="18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</p:grpSp>
      <p:sp>
        <p:nvSpPr>
          <p:cNvPr id="413" name="ZoneTexte 412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CM1</a:t>
            </a:r>
          </a:p>
        </p:txBody>
      </p:sp>
      <p:sp>
        <p:nvSpPr>
          <p:cNvPr id="414" name="Connecteur droit 413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5" name="ZoneTexte 12"/>
          <p:cNvSpPr/>
          <p:nvPr/>
        </p:nvSpPr>
        <p:spPr>
          <a:xfrm>
            <a:off x="5896800" y="5479200"/>
            <a:ext cx="1616760" cy="82152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FFFFFF"/>
                </a:solidFill>
                <a:latin typeface="Calibri"/>
                <a:ea typeface="Calibri"/>
              </a:rPr>
              <a:t>7 002</a:t>
            </a:r>
            <a:endParaRPr lang="fr-FR" sz="4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6" name="Cube 21"/>
          <p:cNvSpPr/>
          <p:nvPr/>
        </p:nvSpPr>
        <p:spPr>
          <a:xfrm>
            <a:off x="5114160" y="193104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7" name="Cube 15"/>
          <p:cNvSpPr/>
          <p:nvPr/>
        </p:nvSpPr>
        <p:spPr>
          <a:xfrm>
            <a:off x="6301800" y="192276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8" name="Cube 23"/>
          <p:cNvSpPr/>
          <p:nvPr/>
        </p:nvSpPr>
        <p:spPr>
          <a:xfrm>
            <a:off x="7513920" y="193104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9" name="Cube 16"/>
          <p:cNvSpPr/>
          <p:nvPr/>
        </p:nvSpPr>
        <p:spPr>
          <a:xfrm>
            <a:off x="4923720" y="321552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20" name="Cube 18"/>
          <p:cNvSpPr/>
          <p:nvPr/>
        </p:nvSpPr>
        <p:spPr>
          <a:xfrm>
            <a:off x="6111000" y="320724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21" name="Rectangle 137"/>
          <p:cNvSpPr/>
          <p:nvPr/>
        </p:nvSpPr>
        <p:spPr>
          <a:xfrm>
            <a:off x="6864840" y="477144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22" name="Rectangle 138"/>
          <p:cNvSpPr/>
          <p:nvPr/>
        </p:nvSpPr>
        <p:spPr>
          <a:xfrm>
            <a:off x="6634440" y="476244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23" name="Cube 52"/>
          <p:cNvSpPr/>
          <p:nvPr/>
        </p:nvSpPr>
        <p:spPr>
          <a:xfrm>
            <a:off x="7330680" y="322560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24" name="Cube 53"/>
          <p:cNvSpPr/>
          <p:nvPr/>
        </p:nvSpPr>
        <p:spPr>
          <a:xfrm>
            <a:off x="5175000" y="411048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représenté.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/>
          </p:nvPr>
        </p:nvSpPr>
        <p:spPr>
          <a:xfrm>
            <a:off x="8188560" y="6490080"/>
            <a:ext cx="9550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 dirty="0">
                <a:solidFill>
                  <a:srgbClr val="000000"/>
                </a:solidFill>
                <a:latin typeface="Calibri"/>
              </a:rPr>
              <a:t>1/10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" name="ZoneTexte 3"/>
          <p:cNvSpPr/>
          <p:nvPr/>
        </p:nvSpPr>
        <p:spPr>
          <a:xfrm>
            <a:off x="1280160" y="4693680"/>
            <a:ext cx="1432080" cy="100476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FFFF"/>
                </a:solidFill>
                <a:latin typeface="Calibri"/>
                <a:ea typeface="Calibri"/>
              </a:rPr>
              <a:t>122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Rectangle 4"/>
          <p:cNvSpPr/>
          <p:nvPr/>
        </p:nvSpPr>
        <p:spPr>
          <a:xfrm>
            <a:off x="360000" y="1980000"/>
            <a:ext cx="1913040" cy="191268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7" name="Rectangle 5"/>
          <p:cNvSpPr/>
          <p:nvPr/>
        </p:nvSpPr>
        <p:spPr>
          <a:xfrm>
            <a:off x="3850920" y="2729160"/>
            <a:ext cx="191160" cy="1911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8" name="Rectangle 6"/>
          <p:cNvSpPr/>
          <p:nvPr/>
        </p:nvSpPr>
        <p:spPr>
          <a:xfrm>
            <a:off x="4128840" y="2729160"/>
            <a:ext cx="191160" cy="1911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9" name="Rectangle 7"/>
          <p:cNvSpPr/>
          <p:nvPr/>
        </p:nvSpPr>
        <p:spPr>
          <a:xfrm>
            <a:off x="2712600" y="1980000"/>
            <a:ext cx="191160" cy="191268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0" name="Rectangle 8"/>
          <p:cNvSpPr/>
          <p:nvPr/>
        </p:nvSpPr>
        <p:spPr>
          <a:xfrm>
            <a:off x="3152160" y="1980000"/>
            <a:ext cx="191160" cy="191268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1" name="ZoneTexte 100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CM1</a:t>
            </a:r>
          </a:p>
        </p:txBody>
      </p:sp>
      <p:sp>
        <p:nvSpPr>
          <p:cNvPr id="102" name="Connecteur droit 101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ZoneTexte 1"/>
          <p:cNvSpPr/>
          <p:nvPr/>
        </p:nvSpPr>
        <p:spPr>
          <a:xfrm>
            <a:off x="5935319" y="5015880"/>
            <a:ext cx="1644741" cy="829543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FFFFFF"/>
                </a:solidFill>
                <a:latin typeface="Calibri"/>
                <a:ea typeface="Calibri"/>
              </a:rPr>
              <a:t>2 321</a:t>
            </a:r>
            <a:endParaRPr lang="fr-FR" sz="4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Rectangle 1"/>
          <p:cNvSpPr/>
          <p:nvPr/>
        </p:nvSpPr>
        <p:spPr>
          <a:xfrm>
            <a:off x="8188560" y="2436840"/>
            <a:ext cx="130320" cy="13032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5" name="Rectangle 2"/>
          <p:cNvSpPr/>
          <p:nvPr/>
        </p:nvSpPr>
        <p:spPr>
          <a:xfrm>
            <a:off x="7763760" y="1842480"/>
            <a:ext cx="97560" cy="97848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6" name="Rectangle 48"/>
          <p:cNvSpPr/>
          <p:nvPr/>
        </p:nvSpPr>
        <p:spPr>
          <a:xfrm>
            <a:off x="5220000" y="3148920"/>
            <a:ext cx="979200" cy="97848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7" name="Cube 13"/>
          <p:cNvSpPr/>
          <p:nvPr/>
        </p:nvSpPr>
        <p:spPr>
          <a:xfrm>
            <a:off x="5225400" y="1800000"/>
            <a:ext cx="1021320" cy="102060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8" name="Cube 14"/>
          <p:cNvSpPr/>
          <p:nvPr/>
        </p:nvSpPr>
        <p:spPr>
          <a:xfrm>
            <a:off x="6497280" y="1800000"/>
            <a:ext cx="1021320" cy="102060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9" name="Rectangle 49"/>
          <p:cNvSpPr/>
          <p:nvPr/>
        </p:nvSpPr>
        <p:spPr>
          <a:xfrm>
            <a:off x="6298200" y="3148920"/>
            <a:ext cx="979200" cy="97848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0" name="Rectangle 50"/>
          <p:cNvSpPr/>
          <p:nvPr/>
        </p:nvSpPr>
        <p:spPr>
          <a:xfrm>
            <a:off x="7376400" y="3148920"/>
            <a:ext cx="979200" cy="97848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1" name="Rectangle 51"/>
          <p:cNvSpPr/>
          <p:nvPr/>
        </p:nvSpPr>
        <p:spPr>
          <a:xfrm>
            <a:off x="8008920" y="1842480"/>
            <a:ext cx="97560" cy="97848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représenté.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/>
          </p:nvPr>
        </p:nvSpPr>
        <p:spPr>
          <a:xfrm>
            <a:off x="8198069" y="6490080"/>
            <a:ext cx="945571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 dirty="0">
                <a:solidFill>
                  <a:srgbClr val="000000"/>
                </a:solidFill>
                <a:latin typeface="Calibri"/>
              </a:rPr>
              <a:t>2/10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ZoneTexte 5"/>
          <p:cNvSpPr/>
          <p:nvPr/>
        </p:nvSpPr>
        <p:spPr>
          <a:xfrm>
            <a:off x="1080000" y="4755240"/>
            <a:ext cx="1440000" cy="100476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FFFF"/>
                </a:solidFill>
                <a:latin typeface="Calibri"/>
                <a:ea typeface="Calibri"/>
              </a:rPr>
              <a:t>336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Rectangle 7"/>
          <p:cNvSpPr/>
          <p:nvPr/>
        </p:nvSpPr>
        <p:spPr>
          <a:xfrm>
            <a:off x="1528920" y="2520000"/>
            <a:ext cx="1348920" cy="134892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6" name="Rectangle 8"/>
          <p:cNvSpPr/>
          <p:nvPr/>
        </p:nvSpPr>
        <p:spPr>
          <a:xfrm>
            <a:off x="3449160" y="3600000"/>
            <a:ext cx="134640" cy="134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7" name="Rectangle 9"/>
          <p:cNvSpPr/>
          <p:nvPr/>
        </p:nvSpPr>
        <p:spPr>
          <a:xfrm>
            <a:off x="3645360" y="3600000"/>
            <a:ext cx="134640" cy="134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8" name="Rectangle 11"/>
          <p:cNvSpPr/>
          <p:nvPr/>
        </p:nvSpPr>
        <p:spPr>
          <a:xfrm>
            <a:off x="3409200" y="2022840"/>
            <a:ext cx="134640" cy="13489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9" name="Rectangle 12"/>
          <p:cNvSpPr/>
          <p:nvPr/>
        </p:nvSpPr>
        <p:spPr>
          <a:xfrm>
            <a:off x="720360" y="1711080"/>
            <a:ext cx="1348560" cy="134892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0" name="Rectangle 13"/>
          <p:cNvSpPr/>
          <p:nvPr/>
        </p:nvSpPr>
        <p:spPr>
          <a:xfrm>
            <a:off x="3449160" y="3828600"/>
            <a:ext cx="134640" cy="134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1" name="Rectangle 14"/>
          <p:cNvSpPr/>
          <p:nvPr/>
        </p:nvSpPr>
        <p:spPr>
          <a:xfrm>
            <a:off x="3645360" y="3828600"/>
            <a:ext cx="134640" cy="134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2" name="Rectangle 15"/>
          <p:cNvSpPr/>
          <p:nvPr/>
        </p:nvSpPr>
        <p:spPr>
          <a:xfrm>
            <a:off x="3448080" y="4040640"/>
            <a:ext cx="134640" cy="134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3" name="Rectangle 16"/>
          <p:cNvSpPr/>
          <p:nvPr/>
        </p:nvSpPr>
        <p:spPr>
          <a:xfrm>
            <a:off x="3643920" y="4040640"/>
            <a:ext cx="134640" cy="134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4" name="Rectangle 17"/>
          <p:cNvSpPr/>
          <p:nvPr/>
        </p:nvSpPr>
        <p:spPr>
          <a:xfrm>
            <a:off x="3605040" y="2022840"/>
            <a:ext cx="134640" cy="13489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5" name="Rectangle 18"/>
          <p:cNvSpPr/>
          <p:nvPr/>
        </p:nvSpPr>
        <p:spPr>
          <a:xfrm>
            <a:off x="3795840" y="2022840"/>
            <a:ext cx="134640" cy="13489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6" name="Rectangle 19"/>
          <p:cNvSpPr/>
          <p:nvPr/>
        </p:nvSpPr>
        <p:spPr>
          <a:xfrm>
            <a:off x="720000" y="3151080"/>
            <a:ext cx="1348920" cy="134892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7" name="ZoneTexte 126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CM1</a:t>
            </a:r>
          </a:p>
        </p:txBody>
      </p:sp>
      <p:sp>
        <p:nvSpPr>
          <p:cNvPr id="128" name="Connecteur droit 127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Rectangle 52"/>
          <p:cNvSpPr/>
          <p:nvPr/>
        </p:nvSpPr>
        <p:spPr>
          <a:xfrm>
            <a:off x="7932240" y="249192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0" name="Rectangle 53"/>
          <p:cNvSpPr/>
          <p:nvPr/>
        </p:nvSpPr>
        <p:spPr>
          <a:xfrm>
            <a:off x="6809760" y="179784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1" name="Rectangle 54"/>
          <p:cNvSpPr/>
          <p:nvPr/>
        </p:nvSpPr>
        <p:spPr>
          <a:xfrm>
            <a:off x="5513400" y="323928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2" name="Cube 10"/>
          <p:cNvSpPr/>
          <p:nvPr/>
        </p:nvSpPr>
        <p:spPr>
          <a:xfrm>
            <a:off x="5519520" y="175104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3" name="Rectangle 55"/>
          <p:cNvSpPr/>
          <p:nvPr/>
        </p:nvSpPr>
        <p:spPr>
          <a:xfrm>
            <a:off x="6702480" y="323928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4" name="Rectangle 56"/>
          <p:cNvSpPr/>
          <p:nvPr/>
        </p:nvSpPr>
        <p:spPr>
          <a:xfrm>
            <a:off x="7079760" y="179784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5" name="ZoneTexte 24"/>
          <p:cNvSpPr/>
          <p:nvPr/>
        </p:nvSpPr>
        <p:spPr>
          <a:xfrm>
            <a:off x="6302160" y="5299200"/>
            <a:ext cx="1616760" cy="82152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FFFFFF"/>
                </a:solidFill>
                <a:latin typeface="Calibri"/>
                <a:ea typeface="Calibri"/>
              </a:rPr>
              <a:t>1 246</a:t>
            </a:r>
            <a:endParaRPr lang="fr-FR" sz="4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Rectangle 57"/>
          <p:cNvSpPr/>
          <p:nvPr/>
        </p:nvSpPr>
        <p:spPr>
          <a:xfrm>
            <a:off x="7349760" y="179784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7" name="Rectangle 58"/>
          <p:cNvSpPr/>
          <p:nvPr/>
        </p:nvSpPr>
        <p:spPr>
          <a:xfrm>
            <a:off x="7619760" y="179784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8" name="Rectangle 59"/>
          <p:cNvSpPr/>
          <p:nvPr/>
        </p:nvSpPr>
        <p:spPr>
          <a:xfrm>
            <a:off x="8136360" y="249192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9" name="Rectangle 60"/>
          <p:cNvSpPr/>
          <p:nvPr/>
        </p:nvSpPr>
        <p:spPr>
          <a:xfrm>
            <a:off x="7932240" y="226008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0" name="Rectangle 61"/>
          <p:cNvSpPr/>
          <p:nvPr/>
        </p:nvSpPr>
        <p:spPr>
          <a:xfrm>
            <a:off x="8136360" y="226008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1" name="Rectangle 62"/>
          <p:cNvSpPr/>
          <p:nvPr/>
        </p:nvSpPr>
        <p:spPr>
          <a:xfrm>
            <a:off x="7932240" y="202464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2" name="Rectangle 63"/>
          <p:cNvSpPr/>
          <p:nvPr/>
        </p:nvSpPr>
        <p:spPr>
          <a:xfrm>
            <a:off x="8136360" y="202464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représenté.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/>
          </p:nvPr>
        </p:nvSpPr>
        <p:spPr>
          <a:xfrm>
            <a:off x="8130600" y="6490080"/>
            <a:ext cx="101304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 dirty="0">
                <a:solidFill>
                  <a:srgbClr val="000000"/>
                </a:solidFill>
                <a:latin typeface="Calibri"/>
              </a:rPr>
              <a:t>3/10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ZoneTexte 4"/>
          <p:cNvSpPr/>
          <p:nvPr/>
        </p:nvSpPr>
        <p:spPr>
          <a:xfrm>
            <a:off x="1394280" y="4755240"/>
            <a:ext cx="1845720" cy="100476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FFFF"/>
                </a:solidFill>
                <a:latin typeface="Calibri"/>
                <a:ea typeface="Calibri"/>
              </a:rPr>
              <a:t>541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Rectangle 5"/>
          <p:cNvSpPr/>
          <p:nvPr/>
        </p:nvSpPr>
        <p:spPr>
          <a:xfrm>
            <a:off x="360000" y="1845000"/>
            <a:ext cx="905040" cy="90468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7" name="Rectangle 7"/>
          <p:cNvSpPr/>
          <p:nvPr/>
        </p:nvSpPr>
        <p:spPr>
          <a:xfrm>
            <a:off x="4211280" y="2751480"/>
            <a:ext cx="108720" cy="1083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8" name="Rectangle 12"/>
          <p:cNvSpPr/>
          <p:nvPr/>
        </p:nvSpPr>
        <p:spPr>
          <a:xfrm>
            <a:off x="3506400" y="2352600"/>
            <a:ext cx="61560" cy="91368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9" name="Rectangle 15"/>
          <p:cNvSpPr/>
          <p:nvPr/>
        </p:nvSpPr>
        <p:spPr>
          <a:xfrm>
            <a:off x="1350000" y="1845000"/>
            <a:ext cx="905040" cy="90468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0" name="Rectangle 16"/>
          <p:cNvSpPr/>
          <p:nvPr/>
        </p:nvSpPr>
        <p:spPr>
          <a:xfrm>
            <a:off x="360000" y="2805120"/>
            <a:ext cx="905040" cy="90468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1" name="Rectangle 17"/>
          <p:cNvSpPr/>
          <p:nvPr/>
        </p:nvSpPr>
        <p:spPr>
          <a:xfrm>
            <a:off x="1350000" y="2805120"/>
            <a:ext cx="905040" cy="90468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2" name="Rectangle 18"/>
          <p:cNvSpPr/>
          <p:nvPr/>
        </p:nvSpPr>
        <p:spPr>
          <a:xfrm>
            <a:off x="2340000" y="2352600"/>
            <a:ext cx="905040" cy="90468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3" name="Rectangle 19"/>
          <p:cNvSpPr/>
          <p:nvPr/>
        </p:nvSpPr>
        <p:spPr>
          <a:xfrm>
            <a:off x="3633120" y="2352600"/>
            <a:ext cx="61920" cy="91368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4" name="Rectangle 21"/>
          <p:cNvSpPr/>
          <p:nvPr/>
        </p:nvSpPr>
        <p:spPr>
          <a:xfrm>
            <a:off x="3760200" y="2352600"/>
            <a:ext cx="61560" cy="91368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5" name="Rectangle 22"/>
          <p:cNvSpPr/>
          <p:nvPr/>
        </p:nvSpPr>
        <p:spPr>
          <a:xfrm>
            <a:off x="3892680" y="2347920"/>
            <a:ext cx="61560" cy="9140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6" name="ZoneTexte 155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CM1</a:t>
            </a:r>
          </a:p>
        </p:txBody>
      </p:sp>
      <p:sp>
        <p:nvSpPr>
          <p:cNvPr id="157" name="Connecteur droit 156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ZoneTexte 2"/>
          <p:cNvSpPr/>
          <p:nvPr/>
        </p:nvSpPr>
        <p:spPr>
          <a:xfrm>
            <a:off x="5896440" y="5361840"/>
            <a:ext cx="1616760" cy="82152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FFFFFF"/>
                </a:solidFill>
                <a:latin typeface="Calibri"/>
                <a:ea typeface="Calibri"/>
              </a:rPr>
              <a:t>4 135</a:t>
            </a:r>
            <a:endParaRPr lang="fr-FR" sz="4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Rectangle 64"/>
          <p:cNvSpPr/>
          <p:nvPr/>
        </p:nvSpPr>
        <p:spPr>
          <a:xfrm>
            <a:off x="8291880" y="415980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0" name="Rectangle 65"/>
          <p:cNvSpPr/>
          <p:nvPr/>
        </p:nvSpPr>
        <p:spPr>
          <a:xfrm>
            <a:off x="7580880" y="33019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1" name="Cube 1"/>
          <p:cNvSpPr/>
          <p:nvPr/>
        </p:nvSpPr>
        <p:spPr>
          <a:xfrm>
            <a:off x="5113800" y="181368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2" name="Rectangle 66"/>
          <p:cNvSpPr/>
          <p:nvPr/>
        </p:nvSpPr>
        <p:spPr>
          <a:xfrm>
            <a:off x="6296760" y="330192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3" name="Rectangle 67"/>
          <p:cNvSpPr/>
          <p:nvPr/>
        </p:nvSpPr>
        <p:spPr>
          <a:xfrm>
            <a:off x="7797240" y="33019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4" name="Rectangle 68"/>
          <p:cNvSpPr/>
          <p:nvPr/>
        </p:nvSpPr>
        <p:spPr>
          <a:xfrm>
            <a:off x="8022960" y="33019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5" name="Rectangle 69"/>
          <p:cNvSpPr/>
          <p:nvPr/>
        </p:nvSpPr>
        <p:spPr>
          <a:xfrm>
            <a:off x="8496360" y="415980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6" name="Rectangle 70"/>
          <p:cNvSpPr/>
          <p:nvPr/>
        </p:nvSpPr>
        <p:spPr>
          <a:xfrm>
            <a:off x="8291880" y="392796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7" name="Rectangle 71"/>
          <p:cNvSpPr/>
          <p:nvPr/>
        </p:nvSpPr>
        <p:spPr>
          <a:xfrm>
            <a:off x="8496360" y="392796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8" name="Rectangle 72"/>
          <p:cNvSpPr/>
          <p:nvPr/>
        </p:nvSpPr>
        <p:spPr>
          <a:xfrm>
            <a:off x="8496360" y="369216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9" name="Cube 28"/>
          <p:cNvSpPr/>
          <p:nvPr/>
        </p:nvSpPr>
        <p:spPr>
          <a:xfrm>
            <a:off x="6296760" y="180000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0" name="Cube 29"/>
          <p:cNvSpPr/>
          <p:nvPr/>
        </p:nvSpPr>
        <p:spPr>
          <a:xfrm>
            <a:off x="7513560" y="181368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1" name="Cube 30"/>
          <p:cNvSpPr/>
          <p:nvPr/>
        </p:nvSpPr>
        <p:spPr>
          <a:xfrm>
            <a:off x="5008320" y="331704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représenté.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3" name="PlaceHolder 2"/>
          <p:cNvSpPr>
            <a:spLocks noGrp="1"/>
          </p:cNvSpPr>
          <p:nvPr>
            <p:ph/>
          </p:nvPr>
        </p:nvSpPr>
        <p:spPr>
          <a:xfrm>
            <a:off x="8103476" y="6490080"/>
            <a:ext cx="1040164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 dirty="0">
                <a:solidFill>
                  <a:srgbClr val="000000"/>
                </a:solidFill>
                <a:latin typeface="Calibri"/>
              </a:rPr>
              <a:t>4/10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4" name="ZoneTexte 4"/>
          <p:cNvSpPr/>
          <p:nvPr/>
        </p:nvSpPr>
        <p:spPr>
          <a:xfrm>
            <a:off x="1477800" y="5115240"/>
            <a:ext cx="1402200" cy="100476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FFFF"/>
                </a:solidFill>
                <a:latin typeface="Calibri"/>
                <a:ea typeface="Calibri"/>
              </a:rPr>
              <a:t>280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Rectangle 5"/>
          <p:cNvSpPr/>
          <p:nvPr/>
        </p:nvSpPr>
        <p:spPr>
          <a:xfrm>
            <a:off x="1060560" y="2140200"/>
            <a:ext cx="1099440" cy="109980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6" name="Rectangle 6"/>
          <p:cNvSpPr/>
          <p:nvPr/>
        </p:nvSpPr>
        <p:spPr>
          <a:xfrm>
            <a:off x="2340000" y="2140200"/>
            <a:ext cx="1099440" cy="109980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7" name="Rectangle 7"/>
          <p:cNvSpPr/>
          <p:nvPr/>
        </p:nvSpPr>
        <p:spPr>
          <a:xfrm>
            <a:off x="981360" y="3420000"/>
            <a:ext cx="109800" cy="10998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8" name="Rectangle 8"/>
          <p:cNvSpPr/>
          <p:nvPr/>
        </p:nvSpPr>
        <p:spPr>
          <a:xfrm>
            <a:off x="1233720" y="3420000"/>
            <a:ext cx="109800" cy="10998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9" name="Rectangle 9"/>
          <p:cNvSpPr/>
          <p:nvPr/>
        </p:nvSpPr>
        <p:spPr>
          <a:xfrm>
            <a:off x="1712520" y="3420000"/>
            <a:ext cx="109800" cy="10998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0" name="Rectangle 11"/>
          <p:cNvSpPr/>
          <p:nvPr/>
        </p:nvSpPr>
        <p:spPr>
          <a:xfrm>
            <a:off x="1965240" y="3420000"/>
            <a:ext cx="109800" cy="10998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1" name="Rectangle 12"/>
          <p:cNvSpPr/>
          <p:nvPr/>
        </p:nvSpPr>
        <p:spPr>
          <a:xfrm>
            <a:off x="2435760" y="3420000"/>
            <a:ext cx="109800" cy="10998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2" name="Rectangle 13"/>
          <p:cNvSpPr/>
          <p:nvPr/>
        </p:nvSpPr>
        <p:spPr>
          <a:xfrm>
            <a:off x="2688480" y="3420000"/>
            <a:ext cx="109800" cy="10998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3" name="Rectangle 14"/>
          <p:cNvSpPr/>
          <p:nvPr/>
        </p:nvSpPr>
        <p:spPr>
          <a:xfrm>
            <a:off x="3167280" y="3420000"/>
            <a:ext cx="109800" cy="10998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4" name="Rectangle 15"/>
          <p:cNvSpPr/>
          <p:nvPr/>
        </p:nvSpPr>
        <p:spPr>
          <a:xfrm>
            <a:off x="3420000" y="3420000"/>
            <a:ext cx="109800" cy="10998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5" name="ZoneTexte 184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CM1</a:t>
            </a:r>
          </a:p>
        </p:txBody>
      </p:sp>
      <p:sp>
        <p:nvSpPr>
          <p:cNvPr id="186" name="Connecteur droit 185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ZoneTexte 6"/>
          <p:cNvSpPr/>
          <p:nvPr/>
        </p:nvSpPr>
        <p:spPr>
          <a:xfrm>
            <a:off x="5928120" y="5299200"/>
            <a:ext cx="1616760" cy="82152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FFFFFF"/>
                </a:solidFill>
                <a:latin typeface="Calibri"/>
                <a:ea typeface="Calibri"/>
              </a:rPr>
              <a:t>6 000</a:t>
            </a:r>
            <a:endParaRPr lang="fr-FR" sz="4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Cube 17"/>
          <p:cNvSpPr/>
          <p:nvPr/>
        </p:nvSpPr>
        <p:spPr>
          <a:xfrm>
            <a:off x="5145480" y="175104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9" name="Cube 25"/>
          <p:cNvSpPr/>
          <p:nvPr/>
        </p:nvSpPr>
        <p:spPr>
          <a:xfrm>
            <a:off x="6328440" y="173736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0" name="Cube 26"/>
          <p:cNvSpPr/>
          <p:nvPr/>
        </p:nvSpPr>
        <p:spPr>
          <a:xfrm>
            <a:off x="7545240" y="175104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1" name="Cube 27"/>
          <p:cNvSpPr/>
          <p:nvPr/>
        </p:nvSpPr>
        <p:spPr>
          <a:xfrm>
            <a:off x="5040000" y="325440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2" name="Cube 2"/>
          <p:cNvSpPr/>
          <p:nvPr/>
        </p:nvSpPr>
        <p:spPr>
          <a:xfrm>
            <a:off x="6271920" y="325440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3" name="Cube 3"/>
          <p:cNvSpPr/>
          <p:nvPr/>
        </p:nvSpPr>
        <p:spPr>
          <a:xfrm>
            <a:off x="7504200" y="323244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représenté.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/>
          </p:nvPr>
        </p:nvSpPr>
        <p:spPr>
          <a:xfrm>
            <a:off x="8172359" y="6480360"/>
            <a:ext cx="902269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 dirty="0">
                <a:solidFill>
                  <a:srgbClr val="000000"/>
                </a:solidFill>
                <a:latin typeface="Calibri"/>
              </a:rPr>
              <a:t>5/10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6" name="ZoneTexte 4"/>
          <p:cNvSpPr/>
          <p:nvPr/>
        </p:nvSpPr>
        <p:spPr>
          <a:xfrm>
            <a:off x="1443240" y="4860000"/>
            <a:ext cx="1616760" cy="100476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FFFF"/>
                </a:solidFill>
                <a:latin typeface="Calibri"/>
                <a:ea typeface="Calibri"/>
              </a:rPr>
              <a:t>653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Rectangle 12"/>
          <p:cNvSpPr/>
          <p:nvPr/>
        </p:nvSpPr>
        <p:spPr>
          <a:xfrm>
            <a:off x="360000" y="2052000"/>
            <a:ext cx="921960" cy="92124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8" name="Rectangle 18"/>
          <p:cNvSpPr/>
          <p:nvPr/>
        </p:nvSpPr>
        <p:spPr>
          <a:xfrm>
            <a:off x="4242240" y="2931120"/>
            <a:ext cx="77760" cy="7740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9" name="Rectangle 19"/>
          <p:cNvSpPr/>
          <p:nvPr/>
        </p:nvSpPr>
        <p:spPr>
          <a:xfrm>
            <a:off x="3565440" y="2568960"/>
            <a:ext cx="63000" cy="9306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0" name="Rectangle 20"/>
          <p:cNvSpPr/>
          <p:nvPr/>
        </p:nvSpPr>
        <p:spPr>
          <a:xfrm>
            <a:off x="1368720" y="2052000"/>
            <a:ext cx="921960" cy="92124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1" name="Rectangle 21"/>
          <p:cNvSpPr/>
          <p:nvPr/>
        </p:nvSpPr>
        <p:spPr>
          <a:xfrm>
            <a:off x="360000" y="3029760"/>
            <a:ext cx="921960" cy="92124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2" name="Rectangle 22"/>
          <p:cNvSpPr/>
          <p:nvPr/>
        </p:nvSpPr>
        <p:spPr>
          <a:xfrm>
            <a:off x="1368720" y="3029760"/>
            <a:ext cx="921960" cy="92124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3" name="Rectangle 23"/>
          <p:cNvSpPr/>
          <p:nvPr/>
        </p:nvSpPr>
        <p:spPr>
          <a:xfrm>
            <a:off x="2404800" y="2052000"/>
            <a:ext cx="921960" cy="92124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4" name="Rectangle 24"/>
          <p:cNvSpPr/>
          <p:nvPr/>
        </p:nvSpPr>
        <p:spPr>
          <a:xfrm>
            <a:off x="3695040" y="2568960"/>
            <a:ext cx="62640" cy="9306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5" name="Rectangle 25"/>
          <p:cNvSpPr/>
          <p:nvPr/>
        </p:nvSpPr>
        <p:spPr>
          <a:xfrm>
            <a:off x="3824280" y="2568960"/>
            <a:ext cx="63000" cy="9306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6" name="Rectangle 26"/>
          <p:cNvSpPr/>
          <p:nvPr/>
        </p:nvSpPr>
        <p:spPr>
          <a:xfrm>
            <a:off x="3959280" y="2564640"/>
            <a:ext cx="62640" cy="9302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7" name="Rectangle 27"/>
          <p:cNvSpPr/>
          <p:nvPr/>
        </p:nvSpPr>
        <p:spPr>
          <a:xfrm>
            <a:off x="2404800" y="3038760"/>
            <a:ext cx="921960" cy="92124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8" name="Rectangle 28"/>
          <p:cNvSpPr/>
          <p:nvPr/>
        </p:nvSpPr>
        <p:spPr>
          <a:xfrm>
            <a:off x="4117680" y="2564640"/>
            <a:ext cx="62640" cy="9302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9" name="Rectangle 29"/>
          <p:cNvSpPr/>
          <p:nvPr/>
        </p:nvSpPr>
        <p:spPr>
          <a:xfrm>
            <a:off x="4242240" y="3039480"/>
            <a:ext cx="77760" cy="7740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0" name="Rectangle 30"/>
          <p:cNvSpPr/>
          <p:nvPr/>
        </p:nvSpPr>
        <p:spPr>
          <a:xfrm>
            <a:off x="4242240" y="3147840"/>
            <a:ext cx="77760" cy="777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1" name="ZoneTexte 210"/>
          <p:cNvSpPr txBox="1"/>
          <p:nvPr/>
        </p:nvSpPr>
        <p:spPr>
          <a:xfrm>
            <a:off x="1620000" y="1080360"/>
            <a:ext cx="6300000" cy="657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CM1</a:t>
            </a:r>
          </a:p>
        </p:txBody>
      </p:sp>
      <p:sp>
        <p:nvSpPr>
          <p:cNvPr id="212" name="Connecteur droit 211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ZoneTexte 7"/>
          <p:cNvSpPr/>
          <p:nvPr/>
        </p:nvSpPr>
        <p:spPr>
          <a:xfrm>
            <a:off x="6090480" y="5285880"/>
            <a:ext cx="1616760" cy="82152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FFFFFF"/>
                </a:solidFill>
                <a:latin typeface="Calibri"/>
                <a:ea typeface="Calibri"/>
              </a:rPr>
              <a:t>1 384</a:t>
            </a:r>
            <a:endParaRPr lang="fr-FR" sz="4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Rectangle 73"/>
          <p:cNvSpPr/>
          <p:nvPr/>
        </p:nvSpPr>
        <p:spPr>
          <a:xfrm>
            <a:off x="7337880" y="387540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5" name="Rectangle 74"/>
          <p:cNvSpPr/>
          <p:nvPr/>
        </p:nvSpPr>
        <p:spPr>
          <a:xfrm>
            <a:off x="6630480" y="17611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6" name="Rectangle 75"/>
          <p:cNvSpPr/>
          <p:nvPr/>
        </p:nvSpPr>
        <p:spPr>
          <a:xfrm>
            <a:off x="5301720" y="322596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7" name="Cube 9"/>
          <p:cNvSpPr/>
          <p:nvPr/>
        </p:nvSpPr>
        <p:spPr>
          <a:xfrm>
            <a:off x="5307840" y="173772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8" name="Rectangle 76"/>
          <p:cNvSpPr/>
          <p:nvPr/>
        </p:nvSpPr>
        <p:spPr>
          <a:xfrm>
            <a:off x="5550480" y="343368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9" name="Rectangle 77"/>
          <p:cNvSpPr/>
          <p:nvPr/>
        </p:nvSpPr>
        <p:spPr>
          <a:xfrm>
            <a:off x="7542360" y="387540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0" name="Rectangle 78"/>
          <p:cNvSpPr/>
          <p:nvPr/>
        </p:nvSpPr>
        <p:spPr>
          <a:xfrm>
            <a:off x="7337880" y="364392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1" name="Rectangle 79"/>
          <p:cNvSpPr/>
          <p:nvPr/>
        </p:nvSpPr>
        <p:spPr>
          <a:xfrm>
            <a:off x="7542360" y="364392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2" name="Rectangle 80"/>
          <p:cNvSpPr/>
          <p:nvPr/>
        </p:nvSpPr>
        <p:spPr>
          <a:xfrm>
            <a:off x="5855400" y="368820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3" name="Rectangle 81"/>
          <p:cNvSpPr/>
          <p:nvPr/>
        </p:nvSpPr>
        <p:spPr>
          <a:xfrm>
            <a:off x="6801480" y="17611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4" name="Rectangle 82"/>
          <p:cNvSpPr/>
          <p:nvPr/>
        </p:nvSpPr>
        <p:spPr>
          <a:xfrm>
            <a:off x="7089840" y="17611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5" name="Rectangle 83"/>
          <p:cNvSpPr/>
          <p:nvPr/>
        </p:nvSpPr>
        <p:spPr>
          <a:xfrm>
            <a:off x="7260840" y="17611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6" name="Rectangle 84"/>
          <p:cNvSpPr/>
          <p:nvPr/>
        </p:nvSpPr>
        <p:spPr>
          <a:xfrm>
            <a:off x="7542360" y="17611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7" name="Rectangle 85"/>
          <p:cNvSpPr/>
          <p:nvPr/>
        </p:nvSpPr>
        <p:spPr>
          <a:xfrm>
            <a:off x="7713360" y="17611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8" name="Rectangle 86"/>
          <p:cNvSpPr/>
          <p:nvPr/>
        </p:nvSpPr>
        <p:spPr>
          <a:xfrm>
            <a:off x="8001360" y="17611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9" name="Rectangle 87"/>
          <p:cNvSpPr/>
          <p:nvPr/>
        </p:nvSpPr>
        <p:spPr>
          <a:xfrm>
            <a:off x="8172360" y="17611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représenté.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1" name="PlaceHolder 2"/>
          <p:cNvSpPr>
            <a:spLocks noGrp="1"/>
          </p:cNvSpPr>
          <p:nvPr>
            <p:ph/>
          </p:nvPr>
        </p:nvSpPr>
        <p:spPr>
          <a:xfrm>
            <a:off x="8170920" y="6490080"/>
            <a:ext cx="97272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 dirty="0">
                <a:solidFill>
                  <a:srgbClr val="000000"/>
                </a:solidFill>
                <a:latin typeface="Calibri"/>
              </a:rPr>
              <a:t>6/10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2" name="ZoneTexte 5"/>
          <p:cNvSpPr/>
          <p:nvPr/>
        </p:nvSpPr>
        <p:spPr>
          <a:xfrm>
            <a:off x="1141200" y="4680000"/>
            <a:ext cx="1918800" cy="100476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FFFF"/>
                </a:solidFill>
                <a:latin typeface="Calibri"/>
                <a:ea typeface="Calibri"/>
              </a:rPr>
              <a:t>132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Rectangle 7"/>
          <p:cNvSpPr/>
          <p:nvPr/>
        </p:nvSpPr>
        <p:spPr>
          <a:xfrm>
            <a:off x="3323880" y="2533320"/>
            <a:ext cx="162000" cy="1623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4" name="Rectangle 11"/>
          <p:cNvSpPr/>
          <p:nvPr/>
        </p:nvSpPr>
        <p:spPr>
          <a:xfrm>
            <a:off x="3559680" y="2533320"/>
            <a:ext cx="162360" cy="1623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5" name="Rectangle 12"/>
          <p:cNvSpPr/>
          <p:nvPr/>
        </p:nvSpPr>
        <p:spPr>
          <a:xfrm>
            <a:off x="3323880" y="2748960"/>
            <a:ext cx="162000" cy="1623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6" name="Rectangle 13"/>
          <p:cNvSpPr/>
          <p:nvPr/>
        </p:nvSpPr>
        <p:spPr>
          <a:xfrm>
            <a:off x="3559680" y="2748960"/>
            <a:ext cx="162360" cy="1623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7" name="Rectangle 14"/>
          <p:cNvSpPr/>
          <p:nvPr/>
        </p:nvSpPr>
        <p:spPr>
          <a:xfrm>
            <a:off x="3323880" y="2976840"/>
            <a:ext cx="162000" cy="16200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8" name="Rectangle 15"/>
          <p:cNvSpPr/>
          <p:nvPr/>
        </p:nvSpPr>
        <p:spPr>
          <a:xfrm>
            <a:off x="3559680" y="2976840"/>
            <a:ext cx="162360" cy="16200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9" name="Rectangle 16"/>
          <p:cNvSpPr/>
          <p:nvPr/>
        </p:nvSpPr>
        <p:spPr>
          <a:xfrm>
            <a:off x="3323880" y="3204000"/>
            <a:ext cx="162000" cy="1623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0" name="Rectangle 17"/>
          <p:cNvSpPr/>
          <p:nvPr/>
        </p:nvSpPr>
        <p:spPr>
          <a:xfrm>
            <a:off x="3559680" y="3204000"/>
            <a:ext cx="162360" cy="1623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1" name="Rectangle 24"/>
          <p:cNvSpPr/>
          <p:nvPr/>
        </p:nvSpPr>
        <p:spPr>
          <a:xfrm>
            <a:off x="3323880" y="2322360"/>
            <a:ext cx="162000" cy="16200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2" name="Rectangle 25"/>
          <p:cNvSpPr/>
          <p:nvPr/>
        </p:nvSpPr>
        <p:spPr>
          <a:xfrm>
            <a:off x="3559680" y="2322360"/>
            <a:ext cx="162360" cy="16200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3" name="Rectangle 26"/>
          <p:cNvSpPr/>
          <p:nvPr/>
        </p:nvSpPr>
        <p:spPr>
          <a:xfrm>
            <a:off x="3921840" y="2748960"/>
            <a:ext cx="162000" cy="1623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4" name="Rectangle 27"/>
          <p:cNvSpPr/>
          <p:nvPr/>
        </p:nvSpPr>
        <p:spPr>
          <a:xfrm>
            <a:off x="4158000" y="2748960"/>
            <a:ext cx="162000" cy="1623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5" name="Rectangle 28"/>
          <p:cNvSpPr/>
          <p:nvPr/>
        </p:nvSpPr>
        <p:spPr>
          <a:xfrm>
            <a:off x="360000" y="1897200"/>
            <a:ext cx="1623960" cy="162432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6" name="Rectangle 29"/>
          <p:cNvSpPr/>
          <p:nvPr/>
        </p:nvSpPr>
        <p:spPr>
          <a:xfrm>
            <a:off x="3323880" y="2533320"/>
            <a:ext cx="162000" cy="1623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7" name="Rectangle 30"/>
          <p:cNvSpPr/>
          <p:nvPr/>
        </p:nvSpPr>
        <p:spPr>
          <a:xfrm>
            <a:off x="3559680" y="2533320"/>
            <a:ext cx="162360" cy="1623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8" name="Rectangle 31"/>
          <p:cNvSpPr/>
          <p:nvPr/>
        </p:nvSpPr>
        <p:spPr>
          <a:xfrm>
            <a:off x="2357280" y="1897200"/>
            <a:ext cx="162360" cy="16243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9" name="Rectangle 32"/>
          <p:cNvSpPr/>
          <p:nvPr/>
        </p:nvSpPr>
        <p:spPr>
          <a:xfrm>
            <a:off x="2730600" y="1897200"/>
            <a:ext cx="162360" cy="16243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0" name="ZoneTexte 249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CM1</a:t>
            </a:r>
          </a:p>
        </p:txBody>
      </p:sp>
      <p:sp>
        <p:nvSpPr>
          <p:cNvPr id="251" name="Connecteur droit 250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ZoneTexte 8"/>
          <p:cNvSpPr/>
          <p:nvPr/>
        </p:nvSpPr>
        <p:spPr>
          <a:xfrm>
            <a:off x="6188760" y="5479200"/>
            <a:ext cx="1616760" cy="82152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FFFFFF"/>
                </a:solidFill>
                <a:latin typeface="Calibri"/>
                <a:ea typeface="Calibri"/>
              </a:rPr>
              <a:t>2 483</a:t>
            </a:r>
            <a:endParaRPr lang="fr-FR" sz="4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Rectangle 88"/>
          <p:cNvSpPr/>
          <p:nvPr/>
        </p:nvSpPr>
        <p:spPr>
          <a:xfrm>
            <a:off x="8044920" y="470700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4" name="Rectangle 89"/>
          <p:cNvSpPr/>
          <p:nvPr/>
        </p:nvSpPr>
        <p:spPr>
          <a:xfrm>
            <a:off x="5400000" y="341928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5" name="Cube 4"/>
          <p:cNvSpPr/>
          <p:nvPr/>
        </p:nvSpPr>
        <p:spPr>
          <a:xfrm>
            <a:off x="5406120" y="193104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6" name="Rectangle 90"/>
          <p:cNvSpPr/>
          <p:nvPr/>
        </p:nvSpPr>
        <p:spPr>
          <a:xfrm>
            <a:off x="5648760" y="362700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7" name="Rectangle 91"/>
          <p:cNvSpPr/>
          <p:nvPr/>
        </p:nvSpPr>
        <p:spPr>
          <a:xfrm>
            <a:off x="8249400" y="470700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8" name="Rectangle 92"/>
          <p:cNvSpPr/>
          <p:nvPr/>
        </p:nvSpPr>
        <p:spPr>
          <a:xfrm>
            <a:off x="8249400" y="447516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9" name="Rectangle 93"/>
          <p:cNvSpPr/>
          <p:nvPr/>
        </p:nvSpPr>
        <p:spPr>
          <a:xfrm>
            <a:off x="5889240" y="385380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0" name="Rectangle 94"/>
          <p:cNvSpPr/>
          <p:nvPr/>
        </p:nvSpPr>
        <p:spPr>
          <a:xfrm>
            <a:off x="7877160" y="19555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1" name="Rectangle 95"/>
          <p:cNvSpPr/>
          <p:nvPr/>
        </p:nvSpPr>
        <p:spPr>
          <a:xfrm>
            <a:off x="8063280" y="19555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2" name="Cube 38"/>
          <p:cNvSpPr/>
          <p:nvPr/>
        </p:nvSpPr>
        <p:spPr>
          <a:xfrm>
            <a:off x="6532560" y="190872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3" name="Rectangle 96"/>
          <p:cNvSpPr/>
          <p:nvPr/>
        </p:nvSpPr>
        <p:spPr>
          <a:xfrm>
            <a:off x="6129720" y="404424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4" name="Rectangle 97"/>
          <p:cNvSpPr/>
          <p:nvPr/>
        </p:nvSpPr>
        <p:spPr>
          <a:xfrm>
            <a:off x="8249400" y="19555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5" name="Rectangle 98"/>
          <p:cNvSpPr/>
          <p:nvPr/>
        </p:nvSpPr>
        <p:spPr>
          <a:xfrm>
            <a:off x="8435160" y="19555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6" name="Rectangle 99"/>
          <p:cNvSpPr/>
          <p:nvPr/>
        </p:nvSpPr>
        <p:spPr>
          <a:xfrm>
            <a:off x="7877160" y="31939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7" name="Rectangle 100"/>
          <p:cNvSpPr/>
          <p:nvPr/>
        </p:nvSpPr>
        <p:spPr>
          <a:xfrm>
            <a:off x="8063280" y="31939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8" name="Rectangle 101"/>
          <p:cNvSpPr/>
          <p:nvPr/>
        </p:nvSpPr>
        <p:spPr>
          <a:xfrm>
            <a:off x="8249400" y="31939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9" name="Rectangle 102"/>
          <p:cNvSpPr/>
          <p:nvPr/>
        </p:nvSpPr>
        <p:spPr>
          <a:xfrm>
            <a:off x="8435160" y="319392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représenté.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1" name="PlaceHolder 2"/>
          <p:cNvSpPr>
            <a:spLocks noGrp="1"/>
          </p:cNvSpPr>
          <p:nvPr>
            <p:ph/>
          </p:nvPr>
        </p:nvSpPr>
        <p:spPr>
          <a:xfrm>
            <a:off x="8229600" y="6490080"/>
            <a:ext cx="91404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 dirty="0">
                <a:solidFill>
                  <a:srgbClr val="000000"/>
                </a:solidFill>
                <a:latin typeface="Calibri"/>
              </a:rPr>
              <a:t>7/10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2" name="ZoneTexte 4"/>
          <p:cNvSpPr/>
          <p:nvPr/>
        </p:nvSpPr>
        <p:spPr>
          <a:xfrm>
            <a:off x="1620000" y="4755240"/>
            <a:ext cx="1616760" cy="100476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FFFF"/>
                </a:solidFill>
                <a:latin typeface="Calibri"/>
                <a:ea typeface="Calibri"/>
              </a:rPr>
              <a:t>244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3" name="Rectangle 5"/>
          <p:cNvSpPr/>
          <p:nvPr/>
        </p:nvSpPr>
        <p:spPr>
          <a:xfrm>
            <a:off x="389520" y="2217240"/>
            <a:ext cx="1161000" cy="115920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4" name="Rectangle 6"/>
          <p:cNvSpPr/>
          <p:nvPr/>
        </p:nvSpPr>
        <p:spPr>
          <a:xfrm>
            <a:off x="4064760" y="2932920"/>
            <a:ext cx="115920" cy="11592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5" name="Rectangle 7"/>
          <p:cNvSpPr/>
          <p:nvPr/>
        </p:nvSpPr>
        <p:spPr>
          <a:xfrm>
            <a:off x="4233600" y="2932920"/>
            <a:ext cx="115920" cy="11592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6" name="Rectangle 8"/>
          <p:cNvSpPr/>
          <p:nvPr/>
        </p:nvSpPr>
        <p:spPr>
          <a:xfrm>
            <a:off x="3036600" y="2217240"/>
            <a:ext cx="115920" cy="11592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7" name="Rectangle 9"/>
          <p:cNvSpPr/>
          <p:nvPr/>
        </p:nvSpPr>
        <p:spPr>
          <a:xfrm>
            <a:off x="3196440" y="2217240"/>
            <a:ext cx="115920" cy="11592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8" name="Rectangle 10"/>
          <p:cNvSpPr/>
          <p:nvPr/>
        </p:nvSpPr>
        <p:spPr>
          <a:xfrm>
            <a:off x="3637080" y="2592720"/>
            <a:ext cx="115920" cy="1155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9" name="Rectangle 17"/>
          <p:cNvSpPr/>
          <p:nvPr/>
        </p:nvSpPr>
        <p:spPr>
          <a:xfrm>
            <a:off x="3805920" y="2592720"/>
            <a:ext cx="115920" cy="1155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0" name="Rectangle 18"/>
          <p:cNvSpPr/>
          <p:nvPr/>
        </p:nvSpPr>
        <p:spPr>
          <a:xfrm>
            <a:off x="3637080" y="2746440"/>
            <a:ext cx="115920" cy="1155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1" name="Rectangle 19"/>
          <p:cNvSpPr/>
          <p:nvPr/>
        </p:nvSpPr>
        <p:spPr>
          <a:xfrm>
            <a:off x="3805920" y="2746440"/>
            <a:ext cx="115920" cy="1155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2" name="Rectangle 20"/>
          <p:cNvSpPr/>
          <p:nvPr/>
        </p:nvSpPr>
        <p:spPr>
          <a:xfrm>
            <a:off x="3637080" y="2908800"/>
            <a:ext cx="115920" cy="11592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3" name="Rectangle 21"/>
          <p:cNvSpPr/>
          <p:nvPr/>
        </p:nvSpPr>
        <p:spPr>
          <a:xfrm>
            <a:off x="3805920" y="2908800"/>
            <a:ext cx="115920" cy="11592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4" name="Rectangle 22"/>
          <p:cNvSpPr/>
          <p:nvPr/>
        </p:nvSpPr>
        <p:spPr>
          <a:xfrm>
            <a:off x="3637080" y="3071160"/>
            <a:ext cx="115920" cy="1155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5" name="Rectangle 23"/>
          <p:cNvSpPr/>
          <p:nvPr/>
        </p:nvSpPr>
        <p:spPr>
          <a:xfrm>
            <a:off x="3805920" y="3071160"/>
            <a:ext cx="115920" cy="1155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6" name="Rectangle 24"/>
          <p:cNvSpPr/>
          <p:nvPr/>
        </p:nvSpPr>
        <p:spPr>
          <a:xfrm>
            <a:off x="3637080" y="2441880"/>
            <a:ext cx="115920" cy="1155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7" name="Rectangle 25"/>
          <p:cNvSpPr/>
          <p:nvPr/>
        </p:nvSpPr>
        <p:spPr>
          <a:xfrm>
            <a:off x="3805920" y="2441880"/>
            <a:ext cx="115920" cy="1155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8" name="Rectangle 26"/>
          <p:cNvSpPr/>
          <p:nvPr/>
        </p:nvSpPr>
        <p:spPr>
          <a:xfrm>
            <a:off x="4064760" y="2746440"/>
            <a:ext cx="115920" cy="1155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9" name="Rectangle 27"/>
          <p:cNvSpPr/>
          <p:nvPr/>
        </p:nvSpPr>
        <p:spPr>
          <a:xfrm>
            <a:off x="4233600" y="2746440"/>
            <a:ext cx="115920" cy="1155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0" name="Rectangle 28"/>
          <p:cNvSpPr/>
          <p:nvPr/>
        </p:nvSpPr>
        <p:spPr>
          <a:xfrm>
            <a:off x="3637080" y="2592720"/>
            <a:ext cx="115920" cy="1155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1" name="Rectangle 29"/>
          <p:cNvSpPr/>
          <p:nvPr/>
        </p:nvSpPr>
        <p:spPr>
          <a:xfrm>
            <a:off x="3805920" y="2592720"/>
            <a:ext cx="115920" cy="1155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2" name="Rectangle 30"/>
          <p:cNvSpPr/>
          <p:nvPr/>
        </p:nvSpPr>
        <p:spPr>
          <a:xfrm>
            <a:off x="1672200" y="2217240"/>
            <a:ext cx="1161000" cy="1159200"/>
          </a:xfrm>
          <a:prstGeom prst="rect">
            <a:avLst/>
          </a:prstGeom>
          <a:solidFill>
            <a:srgbClr val="00B05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3" name="Rectangle 31"/>
          <p:cNvSpPr/>
          <p:nvPr/>
        </p:nvSpPr>
        <p:spPr>
          <a:xfrm>
            <a:off x="3372120" y="2217240"/>
            <a:ext cx="115920" cy="11592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4" name="ZoneTexte 293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CM1</a:t>
            </a:r>
          </a:p>
        </p:txBody>
      </p:sp>
      <p:sp>
        <p:nvSpPr>
          <p:cNvPr id="295" name="Connecteur droit 294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6" name="ZoneTexte 9"/>
          <p:cNvSpPr/>
          <p:nvPr/>
        </p:nvSpPr>
        <p:spPr>
          <a:xfrm>
            <a:off x="5648760" y="5479200"/>
            <a:ext cx="1616760" cy="82152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FFFFFF"/>
                </a:solidFill>
                <a:latin typeface="Calibri"/>
                <a:ea typeface="Calibri"/>
              </a:rPr>
              <a:t>3 810</a:t>
            </a:r>
            <a:endParaRPr lang="fr-FR" sz="4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7" name="Rectangle 103"/>
          <p:cNvSpPr/>
          <p:nvPr/>
        </p:nvSpPr>
        <p:spPr>
          <a:xfrm>
            <a:off x="4860000" y="341928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8" name="Cube 5"/>
          <p:cNvSpPr/>
          <p:nvPr/>
        </p:nvSpPr>
        <p:spPr>
          <a:xfrm>
            <a:off x="4866120" y="193104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9" name="Rectangle 104"/>
          <p:cNvSpPr/>
          <p:nvPr/>
        </p:nvSpPr>
        <p:spPr>
          <a:xfrm>
            <a:off x="5108760" y="362700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0" name="Rectangle 105"/>
          <p:cNvSpPr/>
          <p:nvPr/>
        </p:nvSpPr>
        <p:spPr>
          <a:xfrm>
            <a:off x="5349240" y="385380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1" name="Cube 35"/>
          <p:cNvSpPr/>
          <p:nvPr/>
        </p:nvSpPr>
        <p:spPr>
          <a:xfrm>
            <a:off x="6053760" y="192276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2" name="Rectangle 106"/>
          <p:cNvSpPr/>
          <p:nvPr/>
        </p:nvSpPr>
        <p:spPr>
          <a:xfrm>
            <a:off x="5589720" y="404424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3" name="Cube 43"/>
          <p:cNvSpPr/>
          <p:nvPr/>
        </p:nvSpPr>
        <p:spPr>
          <a:xfrm>
            <a:off x="7180200" y="193104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4" name="Rectangle 107"/>
          <p:cNvSpPr/>
          <p:nvPr/>
        </p:nvSpPr>
        <p:spPr>
          <a:xfrm>
            <a:off x="6832440" y="343008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5" name="Rectangle 108"/>
          <p:cNvSpPr/>
          <p:nvPr/>
        </p:nvSpPr>
        <p:spPr>
          <a:xfrm>
            <a:off x="7081560" y="363780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6" name="Rectangle 109"/>
          <p:cNvSpPr/>
          <p:nvPr/>
        </p:nvSpPr>
        <p:spPr>
          <a:xfrm>
            <a:off x="7321680" y="386460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7" name="Rectangle 110"/>
          <p:cNvSpPr/>
          <p:nvPr/>
        </p:nvSpPr>
        <p:spPr>
          <a:xfrm>
            <a:off x="7562160" y="4055040"/>
            <a:ext cx="1079640" cy="107964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8" name="Rectangle 111"/>
          <p:cNvSpPr/>
          <p:nvPr/>
        </p:nvSpPr>
        <p:spPr>
          <a:xfrm>
            <a:off x="8534160" y="196956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Écris le nombre représenté.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0" name="PlaceHolder 2"/>
          <p:cNvSpPr>
            <a:spLocks noGrp="1"/>
          </p:cNvSpPr>
          <p:nvPr>
            <p:ph/>
          </p:nvPr>
        </p:nvSpPr>
        <p:spPr>
          <a:xfrm>
            <a:off x="8223294" y="6490080"/>
            <a:ext cx="920346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 dirty="0">
                <a:solidFill>
                  <a:srgbClr val="000000"/>
                </a:solidFill>
                <a:latin typeface="Calibri"/>
              </a:rPr>
              <a:t>8/10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1" name="ZoneTexte 5"/>
          <p:cNvSpPr/>
          <p:nvPr/>
        </p:nvSpPr>
        <p:spPr>
          <a:xfrm>
            <a:off x="1440000" y="4860000"/>
            <a:ext cx="1616760" cy="100476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6000" b="0" strike="noStrike" spc="-1">
                <a:solidFill>
                  <a:srgbClr val="FFFFFF"/>
                </a:solidFill>
                <a:latin typeface="Calibri"/>
                <a:ea typeface="Calibri"/>
              </a:rPr>
              <a:t>110</a:t>
            </a:r>
            <a:endParaRPr lang="fr-FR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2" name="Rectangle 7"/>
          <p:cNvSpPr/>
          <p:nvPr/>
        </p:nvSpPr>
        <p:spPr>
          <a:xfrm>
            <a:off x="270000" y="2181600"/>
            <a:ext cx="141840" cy="14184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3" name="Rectangle 8"/>
          <p:cNvSpPr/>
          <p:nvPr/>
        </p:nvSpPr>
        <p:spPr>
          <a:xfrm>
            <a:off x="596520" y="2181600"/>
            <a:ext cx="141840" cy="14184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4" name="Rectangle 9"/>
          <p:cNvSpPr/>
          <p:nvPr/>
        </p:nvSpPr>
        <p:spPr>
          <a:xfrm>
            <a:off x="922680" y="2181600"/>
            <a:ext cx="141840" cy="14184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5" name="Rectangle 11"/>
          <p:cNvSpPr/>
          <p:nvPr/>
        </p:nvSpPr>
        <p:spPr>
          <a:xfrm>
            <a:off x="1248840" y="2181600"/>
            <a:ext cx="141840" cy="14184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6" name="Rectangle 12"/>
          <p:cNvSpPr/>
          <p:nvPr/>
        </p:nvSpPr>
        <p:spPr>
          <a:xfrm>
            <a:off x="1575360" y="2181600"/>
            <a:ext cx="141840" cy="14184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7" name="Rectangle 13"/>
          <p:cNvSpPr/>
          <p:nvPr/>
        </p:nvSpPr>
        <p:spPr>
          <a:xfrm>
            <a:off x="2090160" y="2181600"/>
            <a:ext cx="141480" cy="14184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8" name="Rectangle 14"/>
          <p:cNvSpPr/>
          <p:nvPr/>
        </p:nvSpPr>
        <p:spPr>
          <a:xfrm>
            <a:off x="2416320" y="2181600"/>
            <a:ext cx="141480" cy="14184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9" name="Rectangle 15"/>
          <p:cNvSpPr/>
          <p:nvPr/>
        </p:nvSpPr>
        <p:spPr>
          <a:xfrm>
            <a:off x="2742480" y="2181600"/>
            <a:ext cx="141840" cy="14184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0" name="Rectangle 16"/>
          <p:cNvSpPr/>
          <p:nvPr/>
        </p:nvSpPr>
        <p:spPr>
          <a:xfrm>
            <a:off x="3068640" y="2181600"/>
            <a:ext cx="141840" cy="14184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1" name="Rectangle 17"/>
          <p:cNvSpPr/>
          <p:nvPr/>
        </p:nvSpPr>
        <p:spPr>
          <a:xfrm>
            <a:off x="3395160" y="2181600"/>
            <a:ext cx="141840" cy="14184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2" name="Rectangle 18"/>
          <p:cNvSpPr/>
          <p:nvPr/>
        </p:nvSpPr>
        <p:spPr>
          <a:xfrm>
            <a:off x="4088160" y="2181600"/>
            <a:ext cx="141840" cy="141840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3" name="ZoneTexte 322"/>
          <p:cNvSpPr txBox="1"/>
          <p:nvPr/>
        </p:nvSpPr>
        <p:spPr>
          <a:xfrm>
            <a:off x="1620000" y="1080360"/>
            <a:ext cx="6300000" cy="942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CE2                         CM1</a:t>
            </a:r>
          </a:p>
        </p:txBody>
      </p:sp>
      <p:sp>
        <p:nvSpPr>
          <p:cNvPr id="324" name="Connecteur droit 323"/>
          <p:cNvSpPr/>
          <p:nvPr/>
        </p:nvSpPr>
        <p:spPr>
          <a:xfrm>
            <a:off x="4572000" y="1080360"/>
            <a:ext cx="0" cy="5400000"/>
          </a:xfrm>
          <a:prstGeom prst="line">
            <a:avLst/>
          </a:prstGeom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5" name="ZoneTexte 10"/>
          <p:cNvSpPr/>
          <p:nvPr/>
        </p:nvSpPr>
        <p:spPr>
          <a:xfrm>
            <a:off x="5982480" y="5479200"/>
            <a:ext cx="1616760" cy="82152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blurRad="50760" dist="37674" dir="27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 dirty="0">
                <a:solidFill>
                  <a:srgbClr val="FFFFFF"/>
                </a:solidFill>
                <a:latin typeface="Calibri"/>
                <a:ea typeface="Calibri"/>
              </a:rPr>
              <a:t>5 038</a:t>
            </a:r>
            <a:endParaRPr lang="fr-FR" sz="4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6" name="Cube 6"/>
          <p:cNvSpPr/>
          <p:nvPr/>
        </p:nvSpPr>
        <p:spPr>
          <a:xfrm>
            <a:off x="5199840" y="193104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7" name="Cube 20"/>
          <p:cNvSpPr/>
          <p:nvPr/>
        </p:nvSpPr>
        <p:spPr>
          <a:xfrm>
            <a:off x="6387480" y="192276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8" name="Cube 22"/>
          <p:cNvSpPr/>
          <p:nvPr/>
        </p:nvSpPr>
        <p:spPr>
          <a:xfrm>
            <a:off x="7513920" y="193104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9" name="Rectangle 112"/>
          <p:cNvSpPr/>
          <p:nvPr/>
        </p:nvSpPr>
        <p:spPr>
          <a:xfrm>
            <a:off x="7599600" y="318420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0" name="Cube 7"/>
          <p:cNvSpPr/>
          <p:nvPr/>
        </p:nvSpPr>
        <p:spPr>
          <a:xfrm>
            <a:off x="5009400" y="321552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1" name="Cube 8"/>
          <p:cNvSpPr/>
          <p:nvPr/>
        </p:nvSpPr>
        <p:spPr>
          <a:xfrm>
            <a:off x="6196680" y="3207240"/>
            <a:ext cx="1126080" cy="112608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2" name="Rectangle 113"/>
          <p:cNvSpPr/>
          <p:nvPr/>
        </p:nvSpPr>
        <p:spPr>
          <a:xfrm>
            <a:off x="7778160" y="318420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3" name="Rectangle 114"/>
          <p:cNvSpPr/>
          <p:nvPr/>
        </p:nvSpPr>
        <p:spPr>
          <a:xfrm>
            <a:off x="7957080" y="3184200"/>
            <a:ext cx="107640" cy="107964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4" name="Rectangle 115"/>
          <p:cNvSpPr/>
          <p:nvPr/>
        </p:nvSpPr>
        <p:spPr>
          <a:xfrm>
            <a:off x="8292240" y="348300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5" name="Rectangle 116"/>
          <p:cNvSpPr/>
          <p:nvPr/>
        </p:nvSpPr>
        <p:spPr>
          <a:xfrm>
            <a:off x="8496360" y="348300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6" name="Rectangle 117"/>
          <p:cNvSpPr/>
          <p:nvPr/>
        </p:nvSpPr>
        <p:spPr>
          <a:xfrm>
            <a:off x="8292240" y="324720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7" name="Rectangle 118"/>
          <p:cNvSpPr/>
          <p:nvPr/>
        </p:nvSpPr>
        <p:spPr>
          <a:xfrm>
            <a:off x="8496360" y="324720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8" name="Rectangle 119"/>
          <p:cNvSpPr/>
          <p:nvPr/>
        </p:nvSpPr>
        <p:spPr>
          <a:xfrm>
            <a:off x="8292240" y="400644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9" name="Rectangle 120"/>
          <p:cNvSpPr/>
          <p:nvPr/>
        </p:nvSpPr>
        <p:spPr>
          <a:xfrm>
            <a:off x="8496360" y="400644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0" name="Rectangle 121"/>
          <p:cNvSpPr/>
          <p:nvPr/>
        </p:nvSpPr>
        <p:spPr>
          <a:xfrm>
            <a:off x="8292240" y="377100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1" name="Rectangle 122"/>
          <p:cNvSpPr/>
          <p:nvPr/>
        </p:nvSpPr>
        <p:spPr>
          <a:xfrm>
            <a:off x="8496360" y="3771000"/>
            <a:ext cx="143640" cy="14364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0" rIns="90000" bIns="90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127</Words>
  <Application>Microsoft Office PowerPoint</Application>
  <PresentationFormat>Affichage à l'écran (4:3)</PresentationFormat>
  <Paragraphs>54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11</vt:i4>
      </vt:variant>
    </vt:vector>
  </HeadingPairs>
  <TitlesOfParts>
    <vt:vector size="20" baseType="lpstr">
      <vt:lpstr>Arial</vt:lpstr>
      <vt:lpstr>Calibri</vt:lpstr>
      <vt:lpstr>Symbol</vt:lpstr>
      <vt:lpstr>Times New Roman</vt:lpstr>
      <vt:lpstr>Webdings</vt:lpstr>
      <vt:lpstr>Wingdings</vt:lpstr>
      <vt:lpstr>Wingdings 3</vt:lpstr>
      <vt:lpstr>1_Thème Office</vt:lpstr>
      <vt:lpstr>Thème Office</vt:lpstr>
      <vt:lpstr>Présentation PowerPoint</vt:lpstr>
      <vt:lpstr>Écris le nombre représenté.</vt:lpstr>
      <vt:lpstr>Écris le nombre représenté.</vt:lpstr>
      <vt:lpstr>Écris le nombre représenté.</vt:lpstr>
      <vt:lpstr>Écris le nombre représenté.</vt:lpstr>
      <vt:lpstr>Écris le nombre représenté.</vt:lpstr>
      <vt:lpstr>Écris le nombre représenté.</vt:lpstr>
      <vt:lpstr>Écris le nombre représenté.</vt:lpstr>
      <vt:lpstr>Écris le nombre représenté.</vt:lpstr>
      <vt:lpstr>Écris le nombre représenté.</vt:lpstr>
      <vt:lpstr>Écris le nombre représenté.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29</cp:revision>
  <dcterms:created xsi:type="dcterms:W3CDTF">2023-02-07T14:55:57Z</dcterms:created>
  <dcterms:modified xsi:type="dcterms:W3CDTF">2026-07-19T14:29:35Z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r8>11</vt:r8>
  </property>
</Properties>
</file>