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91080" y="367920"/>
            <a:ext cx="838404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70c0"/>
            </a:solidFill>
          </a:ln>
        </p:spPr>
      </p:cxnSp>
      <p:sp>
        <p:nvSpPr>
          <p:cNvPr id="1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10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Webdings"/>
              </a:rPr>
              <a:t>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5"/>
          <p:cNvSpPr/>
          <p:nvPr/>
        </p:nvSpPr>
        <p:spPr>
          <a:xfrm>
            <a:off x="0" y="316080"/>
            <a:ext cx="9143640" cy="66556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45" name="Image 4" descr=""/>
          <p:cNvPicPr/>
          <p:nvPr/>
        </p:nvPicPr>
        <p:blipFill>
          <a:blip r:embed="rId1"/>
          <a:stretch/>
        </p:blipFill>
        <p:spPr>
          <a:xfrm>
            <a:off x="3654360" y="253080"/>
            <a:ext cx="1834920" cy="1329840"/>
          </a:xfrm>
          <a:prstGeom prst="rect">
            <a:avLst/>
          </a:prstGeom>
          <a:ln w="0">
            <a:noFill/>
          </a:ln>
        </p:spPr>
      </p:pic>
      <p:sp>
        <p:nvSpPr>
          <p:cNvPr id="46" name="ZoneTexte 3"/>
          <p:cNvSpPr/>
          <p:nvPr/>
        </p:nvSpPr>
        <p:spPr>
          <a:xfrm>
            <a:off x="2376000" y="2593440"/>
            <a:ext cx="5016240" cy="197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Je sais comparer, additionner, soustraire des fractions.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7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Webdings"/>
              </a:rPr>
              <a:t>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complète dans ton cahier avec le symbole &lt;, &gt; ou =. 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Ellipse 7"/>
          <p:cNvSpPr/>
          <p:nvPr/>
        </p:nvSpPr>
        <p:spPr>
          <a:xfrm>
            <a:off x="1297440" y="149976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1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Ellipse 8"/>
          <p:cNvSpPr/>
          <p:nvPr/>
        </p:nvSpPr>
        <p:spPr>
          <a:xfrm>
            <a:off x="1297440" y="251244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2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Ellipse 9"/>
          <p:cNvSpPr/>
          <p:nvPr/>
        </p:nvSpPr>
        <p:spPr>
          <a:xfrm>
            <a:off x="1297440" y="351972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3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Ellipse 10"/>
          <p:cNvSpPr/>
          <p:nvPr/>
        </p:nvSpPr>
        <p:spPr>
          <a:xfrm>
            <a:off x="1297440" y="452700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4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Ellipse 11"/>
          <p:cNvSpPr/>
          <p:nvPr/>
        </p:nvSpPr>
        <p:spPr>
          <a:xfrm>
            <a:off x="1297440" y="544140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5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Ellipse 12"/>
          <p:cNvSpPr/>
          <p:nvPr/>
        </p:nvSpPr>
        <p:spPr>
          <a:xfrm>
            <a:off x="4808880" y="149976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6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Ellipse 13"/>
          <p:cNvSpPr/>
          <p:nvPr/>
        </p:nvSpPr>
        <p:spPr>
          <a:xfrm>
            <a:off x="4808880" y="251244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7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Ellipse 14"/>
          <p:cNvSpPr/>
          <p:nvPr/>
        </p:nvSpPr>
        <p:spPr>
          <a:xfrm>
            <a:off x="4808880" y="352692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8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Ellipse 15"/>
          <p:cNvSpPr/>
          <p:nvPr/>
        </p:nvSpPr>
        <p:spPr>
          <a:xfrm>
            <a:off x="4808880" y="448632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9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Ellipse 16"/>
          <p:cNvSpPr/>
          <p:nvPr/>
        </p:nvSpPr>
        <p:spPr>
          <a:xfrm>
            <a:off x="4808880" y="5522760"/>
            <a:ext cx="359640" cy="359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10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59" name="ZoneTexte 9"/>
              <p:cNvSpPr txBox="1"/>
              <p:nvPr/>
            </p:nvSpPr>
            <p:spPr>
              <a:xfrm>
                <a:off x="1800000" y="1155240"/>
                <a:ext cx="114804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0" name="ZoneTexte 1"/>
              <p:cNvSpPr txBox="1"/>
              <p:nvPr/>
            </p:nvSpPr>
            <p:spPr>
              <a:xfrm>
                <a:off x="1810080" y="2134440"/>
                <a:ext cx="113796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1" name="ZoneTexte 2"/>
              <p:cNvSpPr txBox="1"/>
              <p:nvPr/>
            </p:nvSpPr>
            <p:spPr>
              <a:xfrm>
                <a:off x="1810440" y="3196800"/>
                <a:ext cx="113796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3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3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2" name="ZoneTexte 4"/>
              <p:cNvSpPr txBox="1"/>
              <p:nvPr/>
            </p:nvSpPr>
            <p:spPr>
              <a:xfrm>
                <a:off x="1810440" y="4259160"/>
                <a:ext cx="114768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6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3" name="ZoneTexte 5"/>
              <p:cNvSpPr txBox="1"/>
              <p:nvPr/>
            </p:nvSpPr>
            <p:spPr>
              <a:xfrm>
                <a:off x="1810440" y="2134800"/>
                <a:ext cx="113796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2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4" name="ZoneTexte 6"/>
              <p:cNvSpPr txBox="1"/>
              <p:nvPr/>
            </p:nvSpPr>
            <p:spPr>
              <a:xfrm>
                <a:off x="1800000" y="5220000"/>
                <a:ext cx="155088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7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5" name="ZoneTexte 7"/>
              <p:cNvSpPr txBox="1"/>
              <p:nvPr/>
            </p:nvSpPr>
            <p:spPr>
              <a:xfrm>
                <a:off x="5400000" y="1097640"/>
                <a:ext cx="112068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6" name="ZoneTexte 8"/>
              <p:cNvSpPr txBox="1"/>
              <p:nvPr/>
            </p:nvSpPr>
            <p:spPr>
              <a:xfrm>
                <a:off x="1800360" y="1155600"/>
                <a:ext cx="114804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7" name="ZoneTexte 10"/>
              <p:cNvSpPr txBox="1"/>
              <p:nvPr/>
            </p:nvSpPr>
            <p:spPr>
              <a:xfrm>
                <a:off x="5400000" y="2160360"/>
                <a:ext cx="111060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3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8" name="ZoneTexte 11"/>
              <p:cNvSpPr txBox="1"/>
              <p:nvPr/>
            </p:nvSpPr>
            <p:spPr>
              <a:xfrm>
                <a:off x="5400000" y="3222720"/>
                <a:ext cx="114264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69" name="ZoneTexte 12"/>
              <p:cNvSpPr txBox="1"/>
              <p:nvPr/>
            </p:nvSpPr>
            <p:spPr>
              <a:xfrm>
                <a:off x="5400360" y="1098000"/>
                <a:ext cx="112068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2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70" name="ZoneTexte 13"/>
              <p:cNvSpPr txBox="1"/>
              <p:nvPr/>
            </p:nvSpPr>
            <p:spPr>
              <a:xfrm>
                <a:off x="5421960" y="4285080"/>
                <a:ext cx="133092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5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71" name="ZoneTexte 14"/>
              <p:cNvSpPr txBox="1"/>
              <p:nvPr/>
            </p:nvSpPr>
            <p:spPr>
              <a:xfrm>
                <a:off x="5421960" y="5347440"/>
                <a:ext cx="1125360" cy="10623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8</m:t>
                        </m:r>
                      </m:den>
                    </m:f>
                    <m:r>
                      <m:t xml:space="preserve">…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6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1609</TotalTime>
  <Application>LibreOffice/7.4.3.2$Windows_X86_64 LibreOffice_project/1048a8393ae2eeec98dff31b5c133c5f1d08b890</Application>
  <AppVersion>15.0000</AppVersion>
  <Words>64</Words>
  <Paragraphs>23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2025-09-30T14:23:40Z</dcterms:modified>
  <cp:revision>42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</vt:i4>
  </property>
</Properties>
</file>