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media/image1.png" ContentType="image/png"/>
  <Override PartName="/ppt/media/image7.jpeg" ContentType="image/jpeg"/>
  <Override PartName="/ppt/media/image2.png" ContentType="image/png"/>
  <Override PartName="/ppt/media/image4.jpeg" ContentType="image/jpeg"/>
  <Override PartName="/ppt/media/image3.png" ContentType="image/png"/>
  <Override PartName="/ppt/media/image5.jpeg" ContentType="image/jpeg"/>
  <Override PartName="/ppt/media/image6.jpeg" ContentType="image/jpeg"/>
  <Override PartName="/ppt/media/image8.png" ContentType="image/png"/>
  <Override PartName="/ppt/media/image9.jpeg" ContentType="image/jpeg"/>
  <Override PartName="/ppt/media/image10.jpeg" ContentType="image/jpeg"/>
  <Override PartName="/ppt/media/image11.jpeg" ContentType="image/jpeg"/>
  <Override PartName="/ppt/media/image12.png" ContentType="image/png"/>
  <Override PartName="/ppt/media/image13.jpeg" ContentType="image/jpeg"/>
  <Override PartName="/ppt/media/image14.jpeg" ContentType="image/jpeg"/>
  <Override PartName="/ppt/media/image15.jpeg" ContentType="image/jpeg"/>
  <Override PartName="/ppt/media/image16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8633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889380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8372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8633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889380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8372160" y="4622760"/>
            <a:ext cx="771480" cy="4102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4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6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588600" y="367920"/>
            <a:ext cx="7886520" cy="2509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8372160" y="4622760"/>
            <a:ext cx="771480" cy="4102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863316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8893800" y="649008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8372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863316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8893800" y="6681960"/>
            <a:ext cx="24804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34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6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588600" y="367920"/>
            <a:ext cx="7886520" cy="2509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36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3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8767440" y="668196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8767440" y="6490080"/>
            <a:ext cx="37620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7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8372160" y="6681960"/>
            <a:ext cx="771480" cy="1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6000"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360" cy="6858360"/>
          </a:xfrm>
          <a:prstGeom prst="straightConnector1">
            <a:avLst/>
          </a:prstGeom>
          <a:ln w="76320">
            <a:solidFill>
              <a:srgbClr val="ffc000"/>
            </a:solidFill>
            <a:miter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8160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</a:rPr>
              <a:t>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9960" cy="324360"/>
          </a:xfrm>
          <a:prstGeom prst="rect">
            <a:avLst/>
          </a:prstGeom>
          <a:solidFill>
            <a:srgbClr val="00b0f0"/>
          </a:solidFill>
          <a:ln w="1260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</a:rPr>
              <a:t>Séance 16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9440" cy="324360"/>
          </a:xfrm>
          <a:prstGeom prst="rect">
            <a:avLst/>
          </a:prstGeom>
          <a:solidFill>
            <a:srgbClr val="ffc000"/>
          </a:solidFill>
          <a:ln w="1260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endParaRPr b="0" lang="fr-FR" sz="1800" spc="-1" strike="noStrik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Modifiez le style du titre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 fontScale="63000"/>
          </a:bodyPr>
          <a:p>
            <a:pPr marL="272160" indent="-204120" algn="ctr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X/X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6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9120" cy="359640"/>
          </a:xfrm>
          <a:prstGeom prst="rect">
            <a:avLst/>
          </a:prstGeom>
          <a:ln w="0">
            <a:noFill/>
          </a:ln>
        </p:spPr>
      </p:pic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360" cy="6858360"/>
          </a:xfrm>
          <a:prstGeom prst="straightConnector1">
            <a:avLst/>
          </a:prstGeom>
          <a:ln w="76320">
            <a:solidFill>
              <a:srgbClr val="ffc000"/>
            </a:solidFill>
            <a:miter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8160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</a:rPr>
              <a:t>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934400" y="0"/>
            <a:ext cx="1209960" cy="324360"/>
          </a:xfrm>
          <a:prstGeom prst="rect">
            <a:avLst/>
          </a:prstGeom>
          <a:solidFill>
            <a:srgbClr val="00b0f0"/>
          </a:solidFill>
          <a:ln w="1260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</a:rPr>
              <a:t>Séance 16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9440" cy="324360"/>
          </a:xfrm>
          <a:prstGeom prst="rect">
            <a:avLst/>
          </a:prstGeom>
          <a:solidFill>
            <a:srgbClr val="ffc000"/>
          </a:solidFill>
          <a:ln w="1260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endParaRPr b="0" lang="fr-FR" sz="1800" spc="-1" strike="noStrik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Modifiez le style du titre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 fontScale="63000"/>
          </a:bodyPr>
          <a:p>
            <a:pPr marL="272160" indent="-204120" algn="ctr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X/X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49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9120" cy="359640"/>
          </a:xfrm>
          <a:prstGeom prst="rect">
            <a:avLst/>
          </a:prstGeom>
          <a:ln w="0">
            <a:noFill/>
          </a:ln>
        </p:spPr>
      </p:pic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image" Target="../media/image12.png"/><Relationship Id="rId3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image" Target="../media/image12.png"/><Relationship Id="rId3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image" Target="../media/image14.jpeg"/><Relationship Id="rId3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image" Target="../media/image14.jpeg"/><Relationship Id="rId3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image" Target="../media/image16.png"/><Relationship Id="rId3" Type="http://schemas.openxmlformats.org/officeDocument/2006/relationships/slideLayout" Target="../slideLayouts/slideLayout1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image" Target="../media/image16.png"/><Relationship Id="rId3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jpeg"/><Relationship Id="rId3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jpeg"/><Relationship Id="rId3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image" Target="../media/image6.jpeg"/><Relationship Id="rId3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image" Target="../media/image6.jpeg"/><Relationship Id="rId3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image" Target="../media/image8.png"/><Relationship Id="rId3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image" Target="../media/image8.png"/><Relationship Id="rId3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image" Target="../media/image10.jpeg"/><Relationship Id="rId3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image" Target="../media/image10.jpeg"/><Relationship Id="rId3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520" cy="541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1000"/>
          </a:bodyPr>
          <a:p>
            <a:pPr indent="0">
              <a:buNone/>
            </a:pP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8" name="Rectangle 4"/>
          <p:cNvSpPr/>
          <p:nvPr/>
        </p:nvSpPr>
        <p:spPr>
          <a:xfrm>
            <a:off x="0" y="330120"/>
            <a:ext cx="9143640" cy="6527520"/>
          </a:xfrm>
          <a:prstGeom prst="rect">
            <a:avLst/>
          </a:prstGeom>
          <a:solidFill>
            <a:srgbClr val="ffc000"/>
          </a:solidFill>
          <a:ln w="1260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endParaRPr b="0" lang="fr-FR" sz="1800" spc="-1" strike="noStrik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9" name="ZoneTexte 5"/>
          <p:cNvSpPr/>
          <p:nvPr/>
        </p:nvSpPr>
        <p:spPr>
          <a:xfrm>
            <a:off x="720000" y="1800000"/>
            <a:ext cx="7560000" cy="344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  <a:tabLst>
                <a:tab algn="l" pos="0"/>
              </a:tabLst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</a:rPr>
              <a:t>CE2 : J’apprends à reconnaitre une figure géométrique dans l’environnement.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  <a:tabLst>
                <a:tab algn="l" pos="0"/>
              </a:tabLst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  <a:tabLst>
                <a:tab algn="l" pos="0"/>
              </a:tabLst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</a:rPr>
              <a:t>CM1 : Je connais des longueurs de référence. 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  <a:tabLst>
                <a:tab algn="l" pos="0"/>
              </a:tabLst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</a:rPr>
              <a:t>CM1 : J’estime une longueur.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0" name="Image 6" descr=""/>
          <p:cNvPicPr/>
          <p:nvPr/>
        </p:nvPicPr>
        <p:blipFill>
          <a:blip r:embed="rId1"/>
          <a:stretch/>
        </p:blipFill>
        <p:spPr>
          <a:xfrm>
            <a:off x="3654360" y="571320"/>
            <a:ext cx="1834920" cy="12657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5/7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90" name="Image 9" descr=""/>
          <p:cNvPicPr/>
          <p:nvPr/>
        </p:nvPicPr>
        <p:blipFill>
          <a:blip r:embed="rId1"/>
          <a:stretch/>
        </p:blipFill>
        <p:spPr>
          <a:xfrm>
            <a:off x="360000" y="2091600"/>
            <a:ext cx="3600000" cy="2026800"/>
          </a:xfrm>
          <a:prstGeom prst="rect">
            <a:avLst/>
          </a:prstGeom>
          <a:ln w="0">
            <a:noFill/>
          </a:ln>
        </p:spPr>
      </p:pic>
      <p:sp>
        <p:nvSpPr>
          <p:cNvPr id="191" name="PlaceHolder 2"/>
          <p:cNvSpPr>
            <a:spLocks noGrp="1"/>
          </p:cNvSpPr>
          <p:nvPr>
            <p:ph type="title"/>
          </p:nvPr>
        </p:nvSpPr>
        <p:spPr>
          <a:xfrm>
            <a:off x="533880" y="199080"/>
            <a:ext cx="3426120" cy="13618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 indent="0">
              <a:lnSpc>
                <a:spcPct val="100000"/>
              </a:lnSpc>
              <a:buNone/>
            </a:pPr>
            <a:r>
              <a:rPr b="0" lang="fr-FR" sz="2600" spc="-1" strike="noStrike">
                <a:solidFill>
                  <a:srgbClr val="000000"/>
                </a:solidFill>
                <a:latin typeface="Calibri"/>
              </a:rPr>
              <a:t>Dessine une forme géométrique que tu vois dans cette photo.</a:t>
            </a:r>
            <a:endParaRPr b="0" lang="en-US" sz="2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2" name=""/>
          <p:cNvSpPr/>
          <p:nvPr/>
        </p:nvSpPr>
        <p:spPr>
          <a:xfrm flipV="1">
            <a:off x="4509360" y="360000"/>
            <a:ext cx="0" cy="63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126000" bIns="12600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3" name="PlaceHolder 3"/>
          <p:cNvSpPr>
            <a:spLocks noGrp="1"/>
          </p:cNvSpPr>
          <p:nvPr>
            <p:ph type="title"/>
          </p:nvPr>
        </p:nvSpPr>
        <p:spPr>
          <a:xfrm>
            <a:off x="4680000" y="368280"/>
            <a:ext cx="3960000" cy="6033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 indent="0">
              <a:lnSpc>
                <a:spcPct val="90000"/>
              </a:lnSpc>
              <a:buNone/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Réponds à la question.</a:t>
            </a: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94" name="Image 15" descr=""/>
          <p:cNvPicPr/>
          <p:nvPr/>
        </p:nvPicPr>
        <p:blipFill>
          <a:blip r:embed="rId2"/>
          <a:srcRect l="18094" t="3490" r="44520" b="12963"/>
          <a:stretch/>
        </p:blipFill>
        <p:spPr>
          <a:xfrm>
            <a:off x="5773320" y="1080000"/>
            <a:ext cx="1966680" cy="3164400"/>
          </a:xfrm>
          <a:prstGeom prst="rect">
            <a:avLst/>
          </a:prstGeom>
          <a:ln w="0">
            <a:noFill/>
          </a:ln>
        </p:spPr>
      </p:pic>
      <p:sp>
        <p:nvSpPr>
          <p:cNvPr id="195" name="Titre 20"/>
          <p:cNvSpPr/>
          <p:nvPr/>
        </p:nvSpPr>
        <p:spPr>
          <a:xfrm>
            <a:off x="4483080" y="4320000"/>
            <a:ext cx="5056920" cy="160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normAutofit/>
          </a:bodyPr>
          <a:p>
            <a:pPr>
              <a:lnSpc>
                <a:spcPct val="9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La largeur d’une porte est comprise entre … et … .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6" name=""/>
          <p:cNvSpPr txBox="1"/>
          <p:nvPr/>
        </p:nvSpPr>
        <p:spPr>
          <a:xfrm>
            <a:off x="3792240" y="6300000"/>
            <a:ext cx="717480" cy="346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CE2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7" name=""/>
          <p:cNvSpPr/>
          <p:nvPr/>
        </p:nvSpPr>
        <p:spPr>
          <a:xfrm>
            <a:off x="3426840" y="366840"/>
            <a:ext cx="107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8" name=""/>
          <p:cNvSpPr/>
          <p:nvPr/>
        </p:nvSpPr>
        <p:spPr>
          <a:xfrm>
            <a:off x="8100000" y="367200"/>
            <a:ext cx="107388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5/7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0" name="PlaceHolder 2"/>
          <p:cNvSpPr>
            <a:spLocks noGrp="1"/>
          </p:cNvSpPr>
          <p:nvPr>
            <p:ph type="title"/>
          </p:nvPr>
        </p:nvSpPr>
        <p:spPr>
          <a:xfrm>
            <a:off x="533160" y="198360"/>
            <a:ext cx="7886520" cy="7070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74000"/>
          </a:bodyPr>
          <a:p>
            <a:pPr indent="0">
              <a:lnSpc>
                <a:spcPct val="150000"/>
              </a:lnSpc>
              <a:buNone/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01" name="Image 1" descr=""/>
          <p:cNvPicPr/>
          <p:nvPr/>
        </p:nvPicPr>
        <p:blipFill>
          <a:blip r:embed="rId1"/>
          <a:stretch/>
        </p:blipFill>
        <p:spPr>
          <a:xfrm>
            <a:off x="360000" y="2066400"/>
            <a:ext cx="3600000" cy="2026800"/>
          </a:xfrm>
          <a:prstGeom prst="rect">
            <a:avLst/>
          </a:prstGeom>
          <a:ln w="0">
            <a:noFill/>
          </a:ln>
        </p:spPr>
      </p:pic>
      <p:sp>
        <p:nvSpPr>
          <p:cNvPr id="202" name="Triangle isocèle 4"/>
          <p:cNvSpPr/>
          <p:nvPr/>
        </p:nvSpPr>
        <p:spPr>
          <a:xfrm rot="21363000">
            <a:off x="1071000" y="3036240"/>
            <a:ext cx="1195560" cy="975960"/>
          </a:xfrm>
          <a:prstGeom prst="triangle">
            <a:avLst>
              <a:gd name="adj" fmla="val 52276"/>
            </a:avLst>
          </a:prstGeom>
          <a:noFill/>
          <a:ln w="76320">
            <a:solidFill>
              <a:srgbClr val="00b05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fr-FR" sz="1800" spc="-1" strike="noStrik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03" name="Triangle isocèle 5"/>
          <p:cNvSpPr/>
          <p:nvPr/>
        </p:nvSpPr>
        <p:spPr>
          <a:xfrm rot="21361800">
            <a:off x="2283120" y="3016800"/>
            <a:ext cx="1035360" cy="885960"/>
          </a:xfrm>
          <a:prstGeom prst="triangle">
            <a:avLst>
              <a:gd name="adj" fmla="val 45266"/>
            </a:avLst>
          </a:prstGeom>
          <a:noFill/>
          <a:ln w="76320">
            <a:solidFill>
              <a:srgbClr val="00b05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fr-FR" sz="1800" spc="-1" strike="noStrik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04" name="Rectangle 8"/>
          <p:cNvSpPr/>
          <p:nvPr/>
        </p:nvSpPr>
        <p:spPr>
          <a:xfrm flipH="1">
            <a:off x="1564920" y="2261520"/>
            <a:ext cx="1024200" cy="750240"/>
          </a:xfrm>
          <a:prstGeom prst="rect">
            <a:avLst/>
          </a:prstGeom>
          <a:noFill/>
          <a:ln w="76320">
            <a:solidFill>
              <a:srgbClr val="00b05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fr-FR" sz="1800" spc="-1" strike="noStrik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05" name=""/>
          <p:cNvSpPr/>
          <p:nvPr/>
        </p:nvSpPr>
        <p:spPr>
          <a:xfrm flipV="1">
            <a:off x="4509360" y="360000"/>
            <a:ext cx="0" cy="63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126000" bIns="12600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6" name=""/>
          <p:cNvSpPr txBox="1"/>
          <p:nvPr/>
        </p:nvSpPr>
        <p:spPr>
          <a:xfrm>
            <a:off x="3792600" y="6300000"/>
            <a:ext cx="717480" cy="346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CE2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07" name="Image 16" descr=""/>
          <p:cNvPicPr/>
          <p:nvPr/>
        </p:nvPicPr>
        <p:blipFill>
          <a:blip r:embed="rId2"/>
          <a:srcRect l="18094" t="3490" r="44520" b="12963"/>
          <a:stretch/>
        </p:blipFill>
        <p:spPr>
          <a:xfrm>
            <a:off x="5773680" y="1080000"/>
            <a:ext cx="1966680" cy="3164400"/>
          </a:xfrm>
          <a:prstGeom prst="rect">
            <a:avLst/>
          </a:prstGeom>
          <a:ln w="0">
            <a:noFill/>
          </a:ln>
        </p:spPr>
      </p:pic>
      <p:sp>
        <p:nvSpPr>
          <p:cNvPr id="208" name="Titre 22"/>
          <p:cNvSpPr/>
          <p:nvPr/>
        </p:nvSpPr>
        <p:spPr>
          <a:xfrm>
            <a:off x="4483080" y="4320000"/>
            <a:ext cx="5056920" cy="160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normAutofit/>
          </a:bodyPr>
          <a:p>
            <a:pPr>
              <a:lnSpc>
                <a:spcPct val="9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La largeur d’une porte est comprise entre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9" name="Titre 23"/>
          <p:cNvSpPr/>
          <p:nvPr/>
        </p:nvSpPr>
        <p:spPr>
          <a:xfrm>
            <a:off x="5220000" y="5580000"/>
            <a:ext cx="3225240" cy="532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normAutofit fontScale="79000"/>
          </a:bodyPr>
          <a:p>
            <a:pPr>
              <a:lnSpc>
                <a:spcPct val="9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</a:rPr>
              <a:t>70 cm et 90 cm.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0" name=""/>
          <p:cNvSpPr/>
          <p:nvPr/>
        </p:nvSpPr>
        <p:spPr>
          <a:xfrm>
            <a:off x="3426840" y="366840"/>
            <a:ext cx="107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1" name=""/>
          <p:cNvSpPr/>
          <p:nvPr/>
        </p:nvSpPr>
        <p:spPr>
          <a:xfrm>
            <a:off x="8100000" y="367200"/>
            <a:ext cx="107388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44" dur="indefinite" restart="never" nodeType="tmRoot">
          <p:childTnLst>
            <p:seq>
              <p:cTn id="45" dur="indefinite" nodeType="mainSeq">
                <p:childTnLst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0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5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0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6/7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13" name="Image 6" descr=""/>
          <p:cNvPicPr/>
          <p:nvPr/>
        </p:nvPicPr>
        <p:blipFill>
          <a:blip r:embed="rId1"/>
          <a:srcRect l="0" t="10213" r="9900" b="0"/>
          <a:stretch/>
        </p:blipFill>
        <p:spPr>
          <a:xfrm rot="5400000">
            <a:off x="-249840" y="2163240"/>
            <a:ext cx="4726080" cy="3531960"/>
          </a:xfrm>
          <a:prstGeom prst="rect">
            <a:avLst/>
          </a:prstGeom>
          <a:ln w="0">
            <a:noFill/>
          </a:ln>
        </p:spPr>
      </p:pic>
      <p:sp>
        <p:nvSpPr>
          <p:cNvPr id="214" name="PlaceHolder 2"/>
          <p:cNvSpPr>
            <a:spLocks noGrp="1"/>
          </p:cNvSpPr>
          <p:nvPr>
            <p:ph type="title"/>
          </p:nvPr>
        </p:nvSpPr>
        <p:spPr>
          <a:xfrm>
            <a:off x="534240" y="199440"/>
            <a:ext cx="3426120" cy="13618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 indent="0">
              <a:lnSpc>
                <a:spcPct val="100000"/>
              </a:lnSpc>
              <a:buNone/>
            </a:pPr>
            <a:r>
              <a:rPr b="0" lang="fr-FR" sz="2600" spc="-1" strike="noStrike">
                <a:solidFill>
                  <a:srgbClr val="000000"/>
                </a:solidFill>
                <a:latin typeface="Calibri"/>
              </a:rPr>
              <a:t>Dessine une forme géométrique que tu vois dans cette photo.</a:t>
            </a:r>
            <a:endParaRPr b="0" lang="en-US" sz="2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5" name=""/>
          <p:cNvSpPr/>
          <p:nvPr/>
        </p:nvSpPr>
        <p:spPr>
          <a:xfrm flipV="1">
            <a:off x="4509360" y="360000"/>
            <a:ext cx="0" cy="63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126000" bIns="12600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6" name=""/>
          <p:cNvSpPr txBox="1"/>
          <p:nvPr/>
        </p:nvSpPr>
        <p:spPr>
          <a:xfrm>
            <a:off x="3792960" y="6300000"/>
            <a:ext cx="717480" cy="346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CE2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7" name="PlaceHolder 3"/>
          <p:cNvSpPr>
            <a:spLocks noGrp="1"/>
          </p:cNvSpPr>
          <p:nvPr>
            <p:ph type="title"/>
          </p:nvPr>
        </p:nvSpPr>
        <p:spPr>
          <a:xfrm>
            <a:off x="4680000" y="368280"/>
            <a:ext cx="3960000" cy="6033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 indent="0">
              <a:lnSpc>
                <a:spcPct val="90000"/>
              </a:lnSpc>
              <a:buNone/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Réponds à la question.</a:t>
            </a: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18" name="Image 17" descr=""/>
          <p:cNvPicPr/>
          <p:nvPr/>
        </p:nvPicPr>
        <p:blipFill>
          <a:blip r:embed="rId2"/>
          <a:srcRect l="0" t="45472" r="0" b="0"/>
          <a:stretch/>
        </p:blipFill>
        <p:spPr>
          <a:xfrm>
            <a:off x="4680000" y="1620000"/>
            <a:ext cx="4168080" cy="1517760"/>
          </a:xfrm>
          <a:prstGeom prst="rect">
            <a:avLst/>
          </a:prstGeom>
          <a:ln w="0">
            <a:noFill/>
          </a:ln>
        </p:spPr>
      </p:pic>
      <p:sp>
        <p:nvSpPr>
          <p:cNvPr id="219" name="Titre 26"/>
          <p:cNvSpPr/>
          <p:nvPr/>
        </p:nvSpPr>
        <p:spPr>
          <a:xfrm>
            <a:off x="4883760" y="3137760"/>
            <a:ext cx="4116240" cy="1095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normAutofit fontScale="82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La longueur d’une voiture est comprise entre … et …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0" name=""/>
          <p:cNvSpPr/>
          <p:nvPr/>
        </p:nvSpPr>
        <p:spPr>
          <a:xfrm>
            <a:off x="3426840" y="366840"/>
            <a:ext cx="107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1" name=""/>
          <p:cNvSpPr/>
          <p:nvPr/>
        </p:nvSpPr>
        <p:spPr>
          <a:xfrm>
            <a:off x="8100000" y="367200"/>
            <a:ext cx="107388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6/7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3" name="PlaceHolder 2"/>
          <p:cNvSpPr>
            <a:spLocks noGrp="1"/>
          </p:cNvSpPr>
          <p:nvPr>
            <p:ph type="title"/>
          </p:nvPr>
        </p:nvSpPr>
        <p:spPr>
          <a:xfrm>
            <a:off x="533160" y="198360"/>
            <a:ext cx="7886520" cy="7070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74000"/>
          </a:bodyPr>
          <a:p>
            <a:pPr indent="0">
              <a:lnSpc>
                <a:spcPct val="150000"/>
              </a:lnSpc>
              <a:buNone/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24" name="Image 1" descr=""/>
          <p:cNvPicPr/>
          <p:nvPr/>
        </p:nvPicPr>
        <p:blipFill>
          <a:blip r:embed="rId1"/>
          <a:srcRect l="0" t="10213" r="9900" b="0"/>
          <a:stretch/>
        </p:blipFill>
        <p:spPr>
          <a:xfrm rot="5400000">
            <a:off x="-348840" y="2036880"/>
            <a:ext cx="4726080" cy="3531960"/>
          </a:xfrm>
          <a:prstGeom prst="rect">
            <a:avLst/>
          </a:prstGeom>
          <a:ln w="0">
            <a:noFill/>
          </a:ln>
        </p:spPr>
      </p:pic>
      <p:sp>
        <p:nvSpPr>
          <p:cNvPr id="225" name="Losange 4"/>
          <p:cNvSpPr/>
          <p:nvPr/>
        </p:nvSpPr>
        <p:spPr>
          <a:xfrm>
            <a:off x="1584000" y="2342520"/>
            <a:ext cx="462600" cy="723960"/>
          </a:xfrm>
          <a:prstGeom prst="diamond">
            <a:avLst/>
          </a:prstGeom>
          <a:noFill/>
          <a:ln w="38160">
            <a:solidFill>
              <a:srgbClr val="00b05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fr-FR" sz="1800" spc="-1" strike="noStrik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26" name="Losange 6"/>
          <p:cNvSpPr/>
          <p:nvPr/>
        </p:nvSpPr>
        <p:spPr>
          <a:xfrm>
            <a:off x="2544120" y="3124440"/>
            <a:ext cx="462600" cy="723960"/>
          </a:xfrm>
          <a:prstGeom prst="diamond">
            <a:avLst/>
          </a:prstGeom>
          <a:noFill/>
          <a:ln w="38160">
            <a:solidFill>
              <a:srgbClr val="00b05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fr-FR" sz="1800" spc="-1" strike="noStrik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27" name="Losange 11"/>
          <p:cNvSpPr/>
          <p:nvPr/>
        </p:nvSpPr>
        <p:spPr>
          <a:xfrm>
            <a:off x="1521000" y="4573080"/>
            <a:ext cx="462600" cy="723960"/>
          </a:xfrm>
          <a:prstGeom prst="diamond">
            <a:avLst/>
          </a:prstGeom>
          <a:noFill/>
          <a:ln w="38160">
            <a:solidFill>
              <a:srgbClr val="00b05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fr-FR" sz="1800" spc="-1" strike="noStrik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28" name="Rectangle 12"/>
          <p:cNvSpPr/>
          <p:nvPr/>
        </p:nvSpPr>
        <p:spPr>
          <a:xfrm flipH="1" rot="168600">
            <a:off x="1072440" y="2012760"/>
            <a:ext cx="1934640" cy="1835280"/>
          </a:xfrm>
          <a:prstGeom prst="rect">
            <a:avLst/>
          </a:prstGeom>
          <a:noFill/>
          <a:ln w="76320">
            <a:solidFill>
              <a:srgbClr val="00b05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fr-FR" sz="1800" spc="-1" strike="noStrik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29" name=""/>
          <p:cNvSpPr/>
          <p:nvPr/>
        </p:nvSpPr>
        <p:spPr>
          <a:xfrm flipV="1">
            <a:off x="4509360" y="360000"/>
            <a:ext cx="0" cy="63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126000" bIns="12600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30" name="Image 18" descr=""/>
          <p:cNvPicPr/>
          <p:nvPr/>
        </p:nvPicPr>
        <p:blipFill>
          <a:blip r:embed="rId2"/>
          <a:srcRect l="0" t="45472" r="0" b="0"/>
          <a:stretch/>
        </p:blipFill>
        <p:spPr>
          <a:xfrm>
            <a:off x="4680000" y="1620000"/>
            <a:ext cx="4168080" cy="1517760"/>
          </a:xfrm>
          <a:prstGeom prst="rect">
            <a:avLst/>
          </a:prstGeom>
          <a:ln w="0">
            <a:noFill/>
          </a:ln>
        </p:spPr>
      </p:pic>
      <p:sp>
        <p:nvSpPr>
          <p:cNvPr id="231" name="Titre 27"/>
          <p:cNvSpPr/>
          <p:nvPr/>
        </p:nvSpPr>
        <p:spPr>
          <a:xfrm>
            <a:off x="4883760" y="3137760"/>
            <a:ext cx="4116240" cy="1095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La longueur d’une voiture est comprise 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2" name="Titre 11"/>
          <p:cNvSpPr/>
          <p:nvPr/>
        </p:nvSpPr>
        <p:spPr>
          <a:xfrm>
            <a:off x="4860000" y="4140000"/>
            <a:ext cx="4140000" cy="532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normAutofit fontScale="79000"/>
          </a:bodyPr>
          <a:p>
            <a:pPr>
              <a:lnSpc>
                <a:spcPct val="9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</a:rPr>
              <a:t>entre 4 et 6 mètres.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3" name=""/>
          <p:cNvSpPr/>
          <p:nvPr/>
        </p:nvSpPr>
        <p:spPr>
          <a:xfrm>
            <a:off x="3426840" y="366840"/>
            <a:ext cx="107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4" name=""/>
          <p:cNvSpPr/>
          <p:nvPr/>
        </p:nvSpPr>
        <p:spPr>
          <a:xfrm>
            <a:off x="8100000" y="367200"/>
            <a:ext cx="107388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61" dur="indefinite" restart="never" nodeType="tmRoot">
          <p:childTnLst>
            <p:seq>
              <p:cTn id="62" dur="indefinite" nodeType="mainSeq">
                <p:childTnLst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67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8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3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4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9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0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5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7/7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6" name="PlaceHolder 2"/>
          <p:cNvSpPr>
            <a:spLocks noGrp="1"/>
          </p:cNvSpPr>
          <p:nvPr>
            <p:ph type="title"/>
          </p:nvPr>
        </p:nvSpPr>
        <p:spPr>
          <a:xfrm>
            <a:off x="534240" y="199440"/>
            <a:ext cx="3426120" cy="13618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 indent="0">
              <a:lnSpc>
                <a:spcPct val="100000"/>
              </a:lnSpc>
              <a:buNone/>
            </a:pPr>
            <a:r>
              <a:rPr b="0" lang="fr-FR" sz="2600" spc="-1" strike="noStrike">
                <a:solidFill>
                  <a:srgbClr val="000000"/>
                </a:solidFill>
                <a:latin typeface="Calibri"/>
              </a:rPr>
              <a:t>Dessine une forme géométrique que tu vois dans cette photo.</a:t>
            </a:r>
            <a:endParaRPr b="0" lang="en-US" sz="2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7" name=""/>
          <p:cNvSpPr/>
          <p:nvPr/>
        </p:nvSpPr>
        <p:spPr>
          <a:xfrm flipV="1">
            <a:off x="4509360" y="360000"/>
            <a:ext cx="0" cy="63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126000" bIns="12600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8" name=""/>
          <p:cNvSpPr txBox="1"/>
          <p:nvPr/>
        </p:nvSpPr>
        <p:spPr>
          <a:xfrm>
            <a:off x="3792960" y="6300000"/>
            <a:ext cx="717480" cy="346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CE2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9" name="PlaceHolder 3"/>
          <p:cNvSpPr>
            <a:spLocks noGrp="1"/>
          </p:cNvSpPr>
          <p:nvPr>
            <p:ph type="title"/>
          </p:nvPr>
        </p:nvSpPr>
        <p:spPr>
          <a:xfrm>
            <a:off x="4680000" y="368280"/>
            <a:ext cx="3960000" cy="6033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 indent="0">
              <a:lnSpc>
                <a:spcPct val="90000"/>
              </a:lnSpc>
              <a:buNone/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Réponds à la question.</a:t>
            </a: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40" name="Image 20" descr=""/>
          <p:cNvPicPr/>
          <p:nvPr/>
        </p:nvPicPr>
        <p:blipFill>
          <a:blip r:embed="rId1"/>
          <a:stretch/>
        </p:blipFill>
        <p:spPr>
          <a:xfrm>
            <a:off x="5220000" y="1471680"/>
            <a:ext cx="3348360" cy="2231280"/>
          </a:xfrm>
          <a:prstGeom prst="rect">
            <a:avLst/>
          </a:prstGeom>
          <a:ln w="0">
            <a:noFill/>
          </a:ln>
        </p:spPr>
      </p:pic>
      <p:sp>
        <p:nvSpPr>
          <p:cNvPr id="241" name="Titre 29"/>
          <p:cNvSpPr/>
          <p:nvPr/>
        </p:nvSpPr>
        <p:spPr>
          <a:xfrm>
            <a:off x="4680000" y="3780000"/>
            <a:ext cx="4451400" cy="160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La longueur du pas d’un adulte est compris entre … et… .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42" name="" descr=""/>
          <p:cNvPicPr/>
          <p:nvPr/>
        </p:nvPicPr>
        <p:blipFill>
          <a:blip r:embed="rId2"/>
          <a:stretch/>
        </p:blipFill>
        <p:spPr>
          <a:xfrm>
            <a:off x="360000" y="2278800"/>
            <a:ext cx="3600000" cy="2401200"/>
          </a:xfrm>
          <a:prstGeom prst="rect">
            <a:avLst/>
          </a:prstGeom>
          <a:ln w="0">
            <a:noFill/>
          </a:ln>
        </p:spPr>
      </p:pic>
      <p:sp>
        <p:nvSpPr>
          <p:cNvPr id="243" name=""/>
          <p:cNvSpPr/>
          <p:nvPr/>
        </p:nvSpPr>
        <p:spPr>
          <a:xfrm>
            <a:off x="3426840" y="366840"/>
            <a:ext cx="107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4" name=""/>
          <p:cNvSpPr/>
          <p:nvPr/>
        </p:nvSpPr>
        <p:spPr>
          <a:xfrm>
            <a:off x="8100000" y="367200"/>
            <a:ext cx="107388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7/7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6" name=""/>
          <p:cNvSpPr/>
          <p:nvPr/>
        </p:nvSpPr>
        <p:spPr>
          <a:xfrm flipV="1">
            <a:off x="4509360" y="360000"/>
            <a:ext cx="0" cy="63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126000" bIns="12600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7" name=""/>
          <p:cNvSpPr txBox="1"/>
          <p:nvPr/>
        </p:nvSpPr>
        <p:spPr>
          <a:xfrm>
            <a:off x="3792960" y="6300000"/>
            <a:ext cx="717480" cy="346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CE2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48" name="Image 19" descr=""/>
          <p:cNvPicPr/>
          <p:nvPr/>
        </p:nvPicPr>
        <p:blipFill>
          <a:blip r:embed="rId1"/>
          <a:stretch/>
        </p:blipFill>
        <p:spPr>
          <a:xfrm>
            <a:off x="5220000" y="1471680"/>
            <a:ext cx="3348360" cy="2231280"/>
          </a:xfrm>
          <a:prstGeom prst="rect">
            <a:avLst/>
          </a:prstGeom>
          <a:ln w="0">
            <a:noFill/>
          </a:ln>
        </p:spPr>
      </p:pic>
      <p:sp>
        <p:nvSpPr>
          <p:cNvPr id="249" name="Titre 32"/>
          <p:cNvSpPr/>
          <p:nvPr/>
        </p:nvSpPr>
        <p:spPr>
          <a:xfrm>
            <a:off x="4680000" y="3780000"/>
            <a:ext cx="4451400" cy="160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normAutofit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La longueur du pas d’un adulte est comprise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50" name="" descr=""/>
          <p:cNvPicPr/>
          <p:nvPr/>
        </p:nvPicPr>
        <p:blipFill>
          <a:blip r:embed="rId2"/>
          <a:stretch/>
        </p:blipFill>
        <p:spPr>
          <a:xfrm>
            <a:off x="360000" y="2278800"/>
            <a:ext cx="3600000" cy="2401200"/>
          </a:xfrm>
          <a:prstGeom prst="rect">
            <a:avLst/>
          </a:prstGeom>
          <a:ln w="0">
            <a:noFill/>
          </a:ln>
        </p:spPr>
      </p:pic>
      <p:sp>
        <p:nvSpPr>
          <p:cNvPr id="251" name="PlaceHolder 2"/>
          <p:cNvSpPr>
            <a:spLocks noGrp="1"/>
          </p:cNvSpPr>
          <p:nvPr>
            <p:ph type="title"/>
          </p:nvPr>
        </p:nvSpPr>
        <p:spPr>
          <a:xfrm>
            <a:off x="533520" y="198360"/>
            <a:ext cx="2166480" cy="7070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74000"/>
          </a:bodyPr>
          <a:p>
            <a:pPr indent="0">
              <a:lnSpc>
                <a:spcPct val="150000"/>
              </a:lnSpc>
              <a:buNone/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2" name="Titre 31"/>
          <p:cNvSpPr/>
          <p:nvPr/>
        </p:nvSpPr>
        <p:spPr>
          <a:xfrm>
            <a:off x="4680000" y="5384520"/>
            <a:ext cx="4320000" cy="532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normAutofit fontScale="72000"/>
          </a:bodyPr>
          <a:p>
            <a:pPr>
              <a:lnSpc>
                <a:spcPct val="9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</a:rPr>
              <a:t>entre 50 et 80 centimètres.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3" name="Rectangle 1"/>
          <p:cNvSpPr/>
          <p:nvPr/>
        </p:nvSpPr>
        <p:spPr>
          <a:xfrm flipH="1" rot="21595800">
            <a:off x="1206360" y="3132000"/>
            <a:ext cx="575280" cy="215280"/>
          </a:xfrm>
          <a:prstGeom prst="rect">
            <a:avLst/>
          </a:prstGeom>
          <a:noFill/>
          <a:ln w="76320">
            <a:solidFill>
              <a:srgbClr val="00b05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endParaRPr b="0" lang="fr-FR" sz="1800" spc="-1" strike="noStrik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54" name=""/>
          <p:cNvSpPr/>
          <p:nvPr/>
        </p:nvSpPr>
        <p:spPr>
          <a:xfrm>
            <a:off x="3426840" y="366840"/>
            <a:ext cx="107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5" name=""/>
          <p:cNvSpPr/>
          <p:nvPr/>
        </p:nvSpPr>
        <p:spPr>
          <a:xfrm>
            <a:off x="8100000" y="367200"/>
            <a:ext cx="107388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213480" y="4137840"/>
            <a:ext cx="7886520" cy="33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US" sz="2600" spc="-1" strike="noStrike">
                <a:solidFill>
                  <a:srgbClr val="000000"/>
                </a:solidFill>
                <a:latin typeface="Calibri"/>
              </a:rPr>
              <a:t>Dessine la forme géométrique que tu vois dans cet objet.</a:t>
            </a:r>
            <a:endParaRPr b="0" lang="en-US" sz="2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1/7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93" name="Image 5" descr=""/>
          <p:cNvPicPr/>
          <p:nvPr/>
        </p:nvPicPr>
        <p:blipFill>
          <a:blip r:embed="rId1"/>
          <a:stretch/>
        </p:blipFill>
        <p:spPr>
          <a:xfrm>
            <a:off x="1800000" y="4680000"/>
            <a:ext cx="2880000" cy="1886400"/>
          </a:xfrm>
          <a:prstGeom prst="rect">
            <a:avLst/>
          </a:prstGeom>
          <a:ln w="0">
            <a:noFill/>
          </a:ln>
        </p:spPr>
      </p:pic>
      <p:sp>
        <p:nvSpPr>
          <p:cNvPr id="94" name="PlaceHolder 3"/>
          <p:cNvSpPr>
            <a:spLocks noGrp="1"/>
          </p:cNvSpPr>
          <p:nvPr>
            <p:ph type="title"/>
          </p:nvPr>
        </p:nvSpPr>
        <p:spPr>
          <a:xfrm>
            <a:off x="592200" y="368280"/>
            <a:ext cx="5078520" cy="3884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60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Réponds à la question.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5" name="ZoneTexte 9"/>
          <p:cNvSpPr/>
          <p:nvPr/>
        </p:nvSpPr>
        <p:spPr>
          <a:xfrm>
            <a:off x="2709720" y="1527480"/>
            <a:ext cx="487440" cy="913320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outerShdw dist="37674" dir="2700000" blurRad="50760" rotWithShape="0">
              <a:srgbClr val="000000">
                <a:alpha val="4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5400" spc="-1" strike="noStrike">
                <a:solidFill>
                  <a:srgbClr val="ffffff"/>
                </a:solidFill>
                <a:latin typeface="Calibri"/>
                <a:ea typeface="Calibri"/>
              </a:rPr>
              <a:t>A</a:t>
            </a:r>
            <a:endParaRPr b="0" lang="fr-FR" sz="5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6" name="ZoneTexte 10"/>
          <p:cNvSpPr/>
          <p:nvPr/>
        </p:nvSpPr>
        <p:spPr>
          <a:xfrm>
            <a:off x="2709720" y="2626200"/>
            <a:ext cx="487440" cy="913320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outerShdw dist="37674" dir="2700000" blurRad="50760" rotWithShape="0">
              <a:srgbClr val="000000">
                <a:alpha val="4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5400" spc="-1" strike="noStrike">
                <a:solidFill>
                  <a:srgbClr val="ffffff"/>
                </a:solidFill>
                <a:latin typeface="Calibri"/>
                <a:ea typeface="Calibri"/>
              </a:rPr>
              <a:t>B</a:t>
            </a:r>
            <a:endParaRPr b="0" lang="fr-FR" sz="5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7" name="Bulle narrative : rectangle à coins arrondis 12"/>
          <p:cNvSpPr/>
          <p:nvPr/>
        </p:nvSpPr>
        <p:spPr>
          <a:xfrm>
            <a:off x="3424320" y="1588680"/>
            <a:ext cx="3444120" cy="741240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rgbClr val="ffffff"/>
          </a:solidFill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moins de 2 mètres ? 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8" name="Bulle narrative : rectangle à coins arrondis 13"/>
          <p:cNvSpPr/>
          <p:nvPr/>
        </p:nvSpPr>
        <p:spPr>
          <a:xfrm>
            <a:off x="3424320" y="2668680"/>
            <a:ext cx="3264120" cy="741240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rgbClr val="ffffff"/>
          </a:solidFill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plus de 2 mètres ?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9" name="Image 2" descr=""/>
          <p:cNvPicPr/>
          <p:nvPr/>
        </p:nvPicPr>
        <p:blipFill>
          <a:blip r:embed="rId2"/>
          <a:stretch/>
        </p:blipFill>
        <p:spPr>
          <a:xfrm>
            <a:off x="630000" y="990000"/>
            <a:ext cx="1599120" cy="2399400"/>
          </a:xfrm>
          <a:prstGeom prst="rect">
            <a:avLst/>
          </a:prstGeom>
          <a:ln w="0">
            <a:noFill/>
          </a:ln>
        </p:spPr>
      </p:pic>
      <p:sp>
        <p:nvSpPr>
          <p:cNvPr id="100" name=""/>
          <p:cNvSpPr/>
          <p:nvPr/>
        </p:nvSpPr>
        <p:spPr>
          <a:xfrm>
            <a:off x="180000" y="3960000"/>
            <a:ext cx="8964000" cy="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63000" bIns="6300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1" name="Titre 4"/>
          <p:cNvSpPr/>
          <p:nvPr/>
        </p:nvSpPr>
        <p:spPr>
          <a:xfrm>
            <a:off x="2344320" y="1069920"/>
            <a:ext cx="6028200" cy="532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normAutofit fontScale="79000"/>
          </a:bodyPr>
          <a:p>
            <a:pPr>
              <a:lnSpc>
                <a:spcPct val="9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</a:rPr>
              <a:t>La plupart des hommes mesurent…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2" name=""/>
          <p:cNvSpPr/>
          <p:nvPr/>
        </p:nvSpPr>
        <p:spPr>
          <a:xfrm>
            <a:off x="8100000" y="3966480"/>
            <a:ext cx="107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" name=""/>
          <p:cNvSpPr/>
          <p:nvPr/>
        </p:nvSpPr>
        <p:spPr>
          <a:xfrm>
            <a:off x="7920000" y="366480"/>
            <a:ext cx="125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1/7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 type="title"/>
          </p:nvPr>
        </p:nvSpPr>
        <p:spPr>
          <a:xfrm>
            <a:off x="533160" y="198360"/>
            <a:ext cx="7886520" cy="7070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74000"/>
          </a:bodyPr>
          <a:p>
            <a:pPr indent="0">
              <a:lnSpc>
                <a:spcPct val="150000"/>
              </a:lnSpc>
              <a:buNone/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6" name="Triangle isocèle 8"/>
          <p:cNvSpPr/>
          <p:nvPr/>
        </p:nvSpPr>
        <p:spPr>
          <a:xfrm rot="3516600">
            <a:off x="3113280" y="4521600"/>
            <a:ext cx="1266120" cy="1414080"/>
          </a:xfrm>
          <a:prstGeom prst="triangle">
            <a:avLst>
              <a:gd name="adj" fmla="val 50000"/>
            </a:avLst>
          </a:prstGeom>
          <a:noFill/>
          <a:ln w="76320">
            <a:solidFill>
              <a:srgbClr val="00b05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fr-FR" sz="1800" spc="-1" strike="noStrike">
              <a:solidFill>
                <a:srgbClr val="ffffff"/>
              </a:solidFill>
              <a:latin typeface="Calibri"/>
            </a:endParaRPr>
          </a:p>
        </p:txBody>
      </p:sp>
      <p:pic>
        <p:nvPicPr>
          <p:cNvPr id="107" name="Image 1" descr=""/>
          <p:cNvPicPr/>
          <p:nvPr/>
        </p:nvPicPr>
        <p:blipFill>
          <a:blip r:embed="rId1"/>
          <a:stretch/>
        </p:blipFill>
        <p:spPr>
          <a:xfrm>
            <a:off x="1800000" y="4840920"/>
            <a:ext cx="2499120" cy="1639080"/>
          </a:xfrm>
          <a:prstGeom prst="rect">
            <a:avLst/>
          </a:prstGeom>
          <a:ln w="0">
            <a:noFill/>
          </a:ln>
        </p:spPr>
      </p:pic>
      <p:sp>
        <p:nvSpPr>
          <p:cNvPr id="108" name="ZoneTexte 1"/>
          <p:cNvSpPr/>
          <p:nvPr/>
        </p:nvSpPr>
        <p:spPr>
          <a:xfrm>
            <a:off x="2680920" y="1789560"/>
            <a:ext cx="480600" cy="913320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outerShdw dist="37674" dir="2700000" blurRad="50760" rotWithShape="0">
              <a:srgbClr val="000000">
                <a:alpha val="4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5400" spc="-1" strike="noStrike">
                <a:solidFill>
                  <a:srgbClr val="ffffff"/>
                </a:solidFill>
                <a:latin typeface="Calibri"/>
                <a:ea typeface="Calibri"/>
              </a:rPr>
              <a:t>A</a:t>
            </a:r>
            <a:endParaRPr b="0" lang="fr-FR" sz="5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9" name="ZoneTexte 2"/>
          <p:cNvSpPr/>
          <p:nvPr/>
        </p:nvSpPr>
        <p:spPr>
          <a:xfrm>
            <a:off x="2680920" y="2872440"/>
            <a:ext cx="480600" cy="913320"/>
          </a:xfrm>
          <a:prstGeom prst="rect">
            <a:avLst/>
          </a:prstGeom>
          <a:solidFill>
            <a:srgbClr val="d9d9d9"/>
          </a:solidFill>
          <a:ln w="0">
            <a:noFill/>
          </a:ln>
          <a:effectLst>
            <a:outerShdw dist="37674" dir="2700000" blurRad="50760" rotWithShape="0">
              <a:srgbClr val="000000">
                <a:alpha val="4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5400" spc="-1" strike="noStrike">
                <a:solidFill>
                  <a:srgbClr val="ffffff"/>
                </a:solidFill>
                <a:latin typeface="Calibri"/>
                <a:ea typeface="Calibri"/>
              </a:rPr>
              <a:t>B</a:t>
            </a:r>
            <a:endParaRPr b="0" lang="fr-FR" sz="5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0" name="Bulle narrative : rectangle à coins arrondis 1"/>
          <p:cNvSpPr/>
          <p:nvPr/>
        </p:nvSpPr>
        <p:spPr>
          <a:xfrm>
            <a:off x="3362040" y="1717200"/>
            <a:ext cx="3467160" cy="730440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rgbClr val="ffffff"/>
          </a:solidFill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moins de 2 mètres ? 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1" name="Bulle narrative : rectangle à coins arrondis 2"/>
          <p:cNvSpPr/>
          <p:nvPr/>
        </p:nvSpPr>
        <p:spPr>
          <a:xfrm>
            <a:off x="3362040" y="2800080"/>
            <a:ext cx="3467160" cy="730440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rgbClr val="d9d9d9"/>
          </a:solidFill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plus de 2 mètres ?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12" name="Image 3" descr=""/>
          <p:cNvPicPr/>
          <p:nvPr/>
        </p:nvPicPr>
        <p:blipFill>
          <a:blip r:embed="rId2"/>
          <a:stretch/>
        </p:blipFill>
        <p:spPr>
          <a:xfrm>
            <a:off x="630000" y="1259640"/>
            <a:ext cx="1577160" cy="2365200"/>
          </a:xfrm>
          <a:prstGeom prst="rect">
            <a:avLst/>
          </a:prstGeom>
          <a:ln w="0">
            <a:noFill/>
          </a:ln>
        </p:spPr>
      </p:pic>
      <p:sp>
        <p:nvSpPr>
          <p:cNvPr id="113" name=""/>
          <p:cNvSpPr/>
          <p:nvPr/>
        </p:nvSpPr>
        <p:spPr>
          <a:xfrm>
            <a:off x="180000" y="3960000"/>
            <a:ext cx="8964000" cy="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63000" bIns="6300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4" name="Titre 3"/>
          <p:cNvSpPr/>
          <p:nvPr/>
        </p:nvSpPr>
        <p:spPr>
          <a:xfrm>
            <a:off x="2329200" y="990000"/>
            <a:ext cx="6028200" cy="532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normAutofit fontScale="79000"/>
          </a:bodyPr>
          <a:p>
            <a:pPr>
              <a:lnSpc>
                <a:spcPct val="9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</a:rPr>
              <a:t>La plupart des hommes mesurent…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5" name=""/>
          <p:cNvSpPr/>
          <p:nvPr/>
        </p:nvSpPr>
        <p:spPr>
          <a:xfrm>
            <a:off x="8100360" y="3966840"/>
            <a:ext cx="107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6" name=""/>
          <p:cNvSpPr/>
          <p:nvPr/>
        </p:nvSpPr>
        <p:spPr>
          <a:xfrm>
            <a:off x="7920360" y="366840"/>
            <a:ext cx="125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180000" y="3780000"/>
            <a:ext cx="7740000" cy="5400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65000"/>
          </a:bodyPr>
          <a:p>
            <a:pPr indent="0">
              <a:lnSpc>
                <a:spcPct val="10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Dessine une forme géométrique que tu vois dans cette photo.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2/7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19" name="Image 6" descr=""/>
          <p:cNvPicPr/>
          <p:nvPr/>
        </p:nvPicPr>
        <p:blipFill>
          <a:blip r:embed="rId1"/>
          <a:srcRect l="55836" t="10131" r="4701" b="31649"/>
          <a:stretch/>
        </p:blipFill>
        <p:spPr>
          <a:xfrm>
            <a:off x="3240000" y="4320000"/>
            <a:ext cx="2470320" cy="2423880"/>
          </a:xfrm>
          <a:prstGeom prst="rect">
            <a:avLst/>
          </a:prstGeom>
          <a:ln w="0">
            <a:noFill/>
          </a:ln>
        </p:spPr>
      </p:pic>
      <p:sp>
        <p:nvSpPr>
          <p:cNvPr id="120" name=""/>
          <p:cNvSpPr/>
          <p:nvPr/>
        </p:nvSpPr>
        <p:spPr>
          <a:xfrm>
            <a:off x="36000" y="3780000"/>
            <a:ext cx="8964000" cy="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63000" bIns="6300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1" name="PlaceHolder 3"/>
          <p:cNvSpPr>
            <a:spLocks noGrp="1"/>
          </p:cNvSpPr>
          <p:nvPr>
            <p:ph type="title"/>
          </p:nvPr>
        </p:nvSpPr>
        <p:spPr>
          <a:xfrm>
            <a:off x="494280" y="371160"/>
            <a:ext cx="4960800" cy="3794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58000"/>
          </a:bodyPr>
          <a:p>
            <a:pPr indent="0">
              <a:lnSpc>
                <a:spcPct val="90000"/>
              </a:lnSpc>
              <a:buNone/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Réponds à la question.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2" name="ZoneTexte 3"/>
          <p:cNvSpPr/>
          <p:nvPr/>
        </p:nvSpPr>
        <p:spPr>
          <a:xfrm>
            <a:off x="2518200" y="1691640"/>
            <a:ext cx="475920" cy="913320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outerShdw dist="37674" dir="2700000" blurRad="50760" rotWithShape="0">
              <a:srgbClr val="000000">
                <a:alpha val="4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5400" spc="-1" strike="noStrike">
                <a:solidFill>
                  <a:srgbClr val="ffffff"/>
                </a:solidFill>
                <a:latin typeface="Calibri"/>
                <a:ea typeface="Calibri"/>
              </a:rPr>
              <a:t>A</a:t>
            </a:r>
            <a:endParaRPr b="0" lang="fr-FR" sz="5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3" name="ZoneTexte 4"/>
          <p:cNvSpPr/>
          <p:nvPr/>
        </p:nvSpPr>
        <p:spPr>
          <a:xfrm>
            <a:off x="2518200" y="2765160"/>
            <a:ext cx="475920" cy="913320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outerShdw dist="37674" dir="2700000" blurRad="50760" rotWithShape="0">
              <a:srgbClr val="000000">
                <a:alpha val="4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5400" spc="-1" strike="noStrike">
                <a:solidFill>
                  <a:srgbClr val="ffffff"/>
                </a:solidFill>
                <a:latin typeface="Calibri"/>
                <a:ea typeface="Calibri"/>
              </a:rPr>
              <a:t>B</a:t>
            </a:r>
            <a:endParaRPr b="0" lang="fr-FR" sz="5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4" name="Bulle narrative : rectangle à coins arrondis 3"/>
          <p:cNvSpPr/>
          <p:nvPr/>
        </p:nvSpPr>
        <p:spPr>
          <a:xfrm>
            <a:off x="3192480" y="1620000"/>
            <a:ext cx="2536200" cy="723960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rgbClr val="ffffff"/>
          </a:solidFill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VRAI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5" name="Bulle narrative : rectangle à coins arrondis 4"/>
          <p:cNvSpPr/>
          <p:nvPr/>
        </p:nvSpPr>
        <p:spPr>
          <a:xfrm>
            <a:off x="3192480" y="2693520"/>
            <a:ext cx="2536200" cy="723960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rgbClr val="ffffff"/>
          </a:solidFill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FAUX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26" name="Image 8" descr=""/>
          <p:cNvPicPr/>
          <p:nvPr/>
        </p:nvPicPr>
        <p:blipFill>
          <a:blip r:embed="rId2"/>
          <a:stretch/>
        </p:blipFill>
        <p:spPr>
          <a:xfrm>
            <a:off x="328680" y="1213200"/>
            <a:ext cx="1893960" cy="1706040"/>
          </a:xfrm>
          <a:prstGeom prst="rect">
            <a:avLst/>
          </a:prstGeom>
          <a:ln w="0">
            <a:noFill/>
          </a:ln>
        </p:spPr>
      </p:pic>
      <p:sp>
        <p:nvSpPr>
          <p:cNvPr id="127" name="Titre 6"/>
          <p:cNvSpPr/>
          <p:nvPr/>
        </p:nvSpPr>
        <p:spPr>
          <a:xfrm>
            <a:off x="2340000" y="702360"/>
            <a:ext cx="5580000" cy="883080"/>
          </a:xfrm>
          <a:prstGeom prst="rect">
            <a:avLst/>
          </a:prstGeom>
          <a:solidFill>
            <a:srgbClr val="fafafa"/>
          </a:solidFill>
          <a:ln w="0">
            <a:solidFill>
              <a:srgbClr val="fafafa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r>
              <a:rPr b="0" lang="fr-FR" sz="2800" spc="-1" strike="noStrike">
                <a:solidFill>
                  <a:srgbClr val="000000"/>
                </a:solidFill>
                <a:latin typeface="Arial"/>
              </a:rPr>
              <a:t>Une baignoire a une hauteur de plus d’un mètre. 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8" name=""/>
          <p:cNvSpPr txBox="1"/>
          <p:nvPr/>
        </p:nvSpPr>
        <p:spPr>
          <a:xfrm>
            <a:off x="8280000" y="360000"/>
            <a:ext cx="720000" cy="346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CM1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9" name=""/>
          <p:cNvSpPr/>
          <p:nvPr/>
        </p:nvSpPr>
        <p:spPr>
          <a:xfrm>
            <a:off x="8100360" y="3966840"/>
            <a:ext cx="107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0" name=""/>
          <p:cNvSpPr/>
          <p:nvPr/>
        </p:nvSpPr>
        <p:spPr>
          <a:xfrm>
            <a:off x="7920360" y="366840"/>
            <a:ext cx="125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7886520" cy="7070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74000"/>
          </a:bodyPr>
          <a:p>
            <a:pPr indent="0">
              <a:lnSpc>
                <a:spcPct val="150000"/>
              </a:lnSpc>
              <a:buNone/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2/7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33" name="Image 7" descr=""/>
          <p:cNvPicPr/>
          <p:nvPr/>
        </p:nvPicPr>
        <p:blipFill>
          <a:blip r:embed="rId1"/>
          <a:srcRect l="55836" t="10131" r="4701" b="31649"/>
          <a:stretch/>
        </p:blipFill>
        <p:spPr>
          <a:xfrm>
            <a:off x="3240000" y="4320000"/>
            <a:ext cx="2469600" cy="2422800"/>
          </a:xfrm>
          <a:prstGeom prst="rect">
            <a:avLst/>
          </a:prstGeom>
          <a:ln w="0">
            <a:noFill/>
          </a:ln>
        </p:spPr>
      </p:pic>
      <p:sp>
        <p:nvSpPr>
          <p:cNvPr id="134" name="Ellipse 4"/>
          <p:cNvSpPr/>
          <p:nvPr/>
        </p:nvSpPr>
        <p:spPr>
          <a:xfrm>
            <a:off x="3414240" y="4449240"/>
            <a:ext cx="2121120" cy="2082240"/>
          </a:xfrm>
          <a:prstGeom prst="ellipse">
            <a:avLst/>
          </a:prstGeom>
          <a:noFill/>
          <a:ln w="76320">
            <a:solidFill>
              <a:srgbClr val="00b05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fr-FR" sz="1800" spc="-1" strike="noStrik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35" name="Ellipse 8"/>
          <p:cNvSpPr/>
          <p:nvPr/>
        </p:nvSpPr>
        <p:spPr>
          <a:xfrm>
            <a:off x="3934800" y="4922640"/>
            <a:ext cx="1156320" cy="1135080"/>
          </a:xfrm>
          <a:prstGeom prst="ellipse">
            <a:avLst/>
          </a:prstGeom>
          <a:noFill/>
          <a:ln w="76320">
            <a:solidFill>
              <a:srgbClr val="00b05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fr-FR" sz="1800" spc="-1" strike="noStrik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36" name=""/>
          <p:cNvSpPr/>
          <p:nvPr/>
        </p:nvSpPr>
        <p:spPr>
          <a:xfrm>
            <a:off x="180000" y="3960000"/>
            <a:ext cx="8964000" cy="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63000" bIns="6300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7" name="Titre 7"/>
          <p:cNvSpPr/>
          <p:nvPr/>
        </p:nvSpPr>
        <p:spPr>
          <a:xfrm>
            <a:off x="2474280" y="770400"/>
            <a:ext cx="6669720" cy="1066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normAutofit/>
          </a:bodyPr>
          <a:p>
            <a:pPr>
              <a:lnSpc>
                <a:spcPct val="9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Une baignoire a une hauteur de plus d’un mètre.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 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8" name="ZoneTexte 6"/>
          <p:cNvSpPr/>
          <p:nvPr/>
        </p:nvSpPr>
        <p:spPr>
          <a:xfrm>
            <a:off x="2672640" y="1913040"/>
            <a:ext cx="502920" cy="913320"/>
          </a:xfrm>
          <a:prstGeom prst="rect">
            <a:avLst/>
          </a:prstGeom>
          <a:solidFill>
            <a:srgbClr val="d9d9d9"/>
          </a:solidFill>
          <a:ln w="0">
            <a:noFill/>
          </a:ln>
          <a:effectLst>
            <a:outerShdw dist="37674" dir="2700000" blurRad="50760" rotWithShape="0">
              <a:srgbClr val="000000">
                <a:alpha val="4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5400" spc="-1" strike="noStrike">
                <a:solidFill>
                  <a:srgbClr val="ffffff"/>
                </a:solidFill>
                <a:latin typeface="Calibri"/>
                <a:ea typeface="Calibri"/>
              </a:rPr>
              <a:t>A</a:t>
            </a:r>
            <a:endParaRPr b="0" lang="fr-FR" sz="5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9" name="ZoneTexte 7"/>
          <p:cNvSpPr/>
          <p:nvPr/>
        </p:nvSpPr>
        <p:spPr>
          <a:xfrm>
            <a:off x="2672640" y="3047400"/>
            <a:ext cx="502920" cy="913320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outerShdw dist="37674" dir="2700000" blurRad="50760" rotWithShape="0">
              <a:srgbClr val="000000">
                <a:alpha val="4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5400" spc="-1" strike="noStrike">
                <a:solidFill>
                  <a:srgbClr val="ffffff"/>
                </a:solidFill>
                <a:latin typeface="Calibri"/>
                <a:ea typeface="Calibri"/>
              </a:rPr>
              <a:t>B</a:t>
            </a:r>
            <a:endParaRPr b="0" lang="fr-FR" sz="5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0" name="Bulle narrative : rectangle à coins arrondis 5"/>
          <p:cNvSpPr/>
          <p:nvPr/>
        </p:nvSpPr>
        <p:spPr>
          <a:xfrm>
            <a:off x="3385440" y="1837080"/>
            <a:ext cx="2679120" cy="765360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rgbClr val="d9d9d9"/>
          </a:solidFill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VRAI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1" name="Bulle narrative : rectangle à coins arrondis 6"/>
          <p:cNvSpPr/>
          <p:nvPr/>
        </p:nvSpPr>
        <p:spPr>
          <a:xfrm>
            <a:off x="3385440" y="2971800"/>
            <a:ext cx="2679120" cy="765000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rgbClr val="ffffff"/>
          </a:solidFill>
          <a:ln w="1260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FAUX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42" name="Image 10" descr=""/>
          <p:cNvPicPr/>
          <p:nvPr/>
        </p:nvPicPr>
        <p:blipFill>
          <a:blip r:embed="rId2"/>
          <a:stretch/>
        </p:blipFill>
        <p:spPr>
          <a:xfrm>
            <a:off x="360000" y="951480"/>
            <a:ext cx="2000520" cy="1802880"/>
          </a:xfrm>
          <a:prstGeom prst="rect">
            <a:avLst/>
          </a:prstGeom>
          <a:ln w="0">
            <a:noFill/>
          </a:ln>
        </p:spPr>
      </p:pic>
      <p:sp>
        <p:nvSpPr>
          <p:cNvPr id="143" name=""/>
          <p:cNvSpPr/>
          <p:nvPr/>
        </p:nvSpPr>
        <p:spPr>
          <a:xfrm>
            <a:off x="8100360" y="3966840"/>
            <a:ext cx="107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4" name=""/>
          <p:cNvSpPr/>
          <p:nvPr/>
        </p:nvSpPr>
        <p:spPr>
          <a:xfrm>
            <a:off x="7920360" y="366840"/>
            <a:ext cx="125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8" dur="indefinite" restart="never" nodeType="tmRoot">
          <p:childTnLst>
            <p:seq>
              <p:cTn id="9" dur="indefinite" nodeType="mainSeq">
                <p:childTnLst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3246840" cy="13618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 indent="0">
              <a:lnSpc>
                <a:spcPct val="100000"/>
              </a:lnSpc>
              <a:buNone/>
            </a:pPr>
            <a:r>
              <a:rPr b="0" lang="fr-FR" sz="2600" spc="-1" strike="noStrike">
                <a:solidFill>
                  <a:srgbClr val="000000"/>
                </a:solidFill>
                <a:latin typeface="Calibri"/>
              </a:rPr>
              <a:t>Dessine une forme géométrique que tu vois dans cette photo.</a:t>
            </a:r>
            <a:endParaRPr b="0" lang="en-US" sz="2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3/7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47" name="Image 6" descr=""/>
          <p:cNvPicPr/>
          <p:nvPr/>
        </p:nvPicPr>
        <p:blipFill>
          <a:blip r:embed="rId1"/>
          <a:srcRect l="37703" t="46066" r="36850" b="0"/>
          <a:stretch/>
        </p:blipFill>
        <p:spPr>
          <a:xfrm>
            <a:off x="720000" y="1731600"/>
            <a:ext cx="2608200" cy="4929840"/>
          </a:xfrm>
          <a:prstGeom prst="rect">
            <a:avLst/>
          </a:prstGeom>
          <a:ln w="0">
            <a:noFill/>
          </a:ln>
        </p:spPr>
      </p:pic>
      <p:sp>
        <p:nvSpPr>
          <p:cNvPr id="148" name=""/>
          <p:cNvSpPr/>
          <p:nvPr/>
        </p:nvSpPr>
        <p:spPr>
          <a:xfrm flipV="1">
            <a:off x="4500000" y="360000"/>
            <a:ext cx="0" cy="63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126000" bIns="12600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9" name="PlaceHolder 3"/>
          <p:cNvSpPr>
            <a:spLocks noGrp="1"/>
          </p:cNvSpPr>
          <p:nvPr>
            <p:ph type="title"/>
          </p:nvPr>
        </p:nvSpPr>
        <p:spPr>
          <a:xfrm>
            <a:off x="4680000" y="368280"/>
            <a:ext cx="3600000" cy="6033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 indent="0">
              <a:lnSpc>
                <a:spcPct val="90000"/>
              </a:lnSpc>
              <a:buNone/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Réponds à la question.</a:t>
            </a: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50" name="Image 11" descr=""/>
          <p:cNvPicPr/>
          <p:nvPr/>
        </p:nvPicPr>
        <p:blipFill>
          <a:blip r:embed="rId2"/>
          <a:stretch/>
        </p:blipFill>
        <p:spPr>
          <a:xfrm rot="5662800">
            <a:off x="4739760" y="2905560"/>
            <a:ext cx="3952800" cy="1976400"/>
          </a:xfrm>
          <a:prstGeom prst="rect">
            <a:avLst/>
          </a:prstGeom>
          <a:ln w="0">
            <a:noFill/>
          </a:ln>
        </p:spPr>
      </p:pic>
      <p:sp>
        <p:nvSpPr>
          <p:cNvPr id="151" name="Titre 9"/>
          <p:cNvSpPr/>
          <p:nvPr/>
        </p:nvSpPr>
        <p:spPr>
          <a:xfrm>
            <a:off x="4591800" y="1080000"/>
            <a:ext cx="4408200" cy="532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normAutofit fontScale="78000"/>
          </a:bodyPr>
          <a:p>
            <a:pPr>
              <a:lnSpc>
                <a:spcPct val="9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</a:rPr>
              <a:t>Un stylo mesure environ…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2" name=""/>
          <p:cNvSpPr/>
          <p:nvPr/>
        </p:nvSpPr>
        <p:spPr>
          <a:xfrm>
            <a:off x="3426480" y="366480"/>
            <a:ext cx="107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3" name=""/>
          <p:cNvSpPr/>
          <p:nvPr/>
        </p:nvSpPr>
        <p:spPr>
          <a:xfrm>
            <a:off x="8100000" y="366840"/>
            <a:ext cx="107388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3/7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5" name="PlaceHolder 2"/>
          <p:cNvSpPr>
            <a:spLocks noGrp="1"/>
          </p:cNvSpPr>
          <p:nvPr>
            <p:ph type="title"/>
          </p:nvPr>
        </p:nvSpPr>
        <p:spPr>
          <a:xfrm>
            <a:off x="533160" y="198360"/>
            <a:ext cx="7886520" cy="7070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74000"/>
          </a:bodyPr>
          <a:p>
            <a:pPr indent="0">
              <a:lnSpc>
                <a:spcPct val="150000"/>
              </a:lnSpc>
              <a:buNone/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56" name="Image 1" descr=""/>
          <p:cNvPicPr/>
          <p:nvPr/>
        </p:nvPicPr>
        <p:blipFill>
          <a:blip r:embed="rId1"/>
          <a:srcRect l="37703" t="46066" r="36850" b="0"/>
          <a:stretch/>
        </p:blipFill>
        <p:spPr>
          <a:xfrm>
            <a:off x="720000" y="1731600"/>
            <a:ext cx="2608200" cy="4929840"/>
          </a:xfrm>
          <a:prstGeom prst="rect">
            <a:avLst/>
          </a:prstGeom>
          <a:ln w="0">
            <a:noFill/>
          </a:ln>
        </p:spPr>
      </p:pic>
      <p:sp>
        <p:nvSpPr>
          <p:cNvPr id="157" name="Rectangle 8"/>
          <p:cNvSpPr/>
          <p:nvPr/>
        </p:nvSpPr>
        <p:spPr>
          <a:xfrm flipH="1">
            <a:off x="982800" y="1731600"/>
            <a:ext cx="498600" cy="498600"/>
          </a:xfrm>
          <a:prstGeom prst="rect">
            <a:avLst/>
          </a:prstGeom>
          <a:noFill/>
          <a:ln w="76320">
            <a:solidFill>
              <a:srgbClr val="00b05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fr-FR" sz="1800" spc="-1" strike="noStrik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58" name="Rectangle 4"/>
          <p:cNvSpPr/>
          <p:nvPr/>
        </p:nvSpPr>
        <p:spPr>
          <a:xfrm flipH="1">
            <a:off x="1942200" y="2210760"/>
            <a:ext cx="498600" cy="498600"/>
          </a:xfrm>
          <a:prstGeom prst="rect">
            <a:avLst/>
          </a:prstGeom>
          <a:noFill/>
          <a:ln w="76320">
            <a:solidFill>
              <a:srgbClr val="00b05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fr-FR" sz="1800" spc="-1" strike="noStrik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59" name="Rectangle 6"/>
          <p:cNvSpPr/>
          <p:nvPr/>
        </p:nvSpPr>
        <p:spPr>
          <a:xfrm flipH="1">
            <a:off x="2441160" y="5038920"/>
            <a:ext cx="498600" cy="498600"/>
          </a:xfrm>
          <a:prstGeom prst="rect">
            <a:avLst/>
          </a:prstGeom>
          <a:noFill/>
          <a:ln w="76320">
            <a:solidFill>
              <a:srgbClr val="00b05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fr-FR" sz="1800" spc="-1" strike="noStrik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60" name=""/>
          <p:cNvSpPr txBox="1"/>
          <p:nvPr/>
        </p:nvSpPr>
        <p:spPr>
          <a:xfrm>
            <a:off x="8280000" y="360000"/>
            <a:ext cx="720000" cy="346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CM1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1" name=""/>
          <p:cNvSpPr txBox="1"/>
          <p:nvPr/>
        </p:nvSpPr>
        <p:spPr>
          <a:xfrm>
            <a:off x="3782520" y="6300000"/>
            <a:ext cx="717480" cy="346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CE2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2" name=""/>
          <p:cNvSpPr/>
          <p:nvPr/>
        </p:nvSpPr>
        <p:spPr>
          <a:xfrm flipV="1">
            <a:off x="4500000" y="360000"/>
            <a:ext cx="0" cy="63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126000" bIns="12600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3" name="Titre 10"/>
          <p:cNvSpPr/>
          <p:nvPr/>
        </p:nvSpPr>
        <p:spPr>
          <a:xfrm>
            <a:off x="5040000" y="1627200"/>
            <a:ext cx="3512880" cy="532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normAutofit fontScale="80000"/>
          </a:bodyPr>
          <a:p>
            <a:pPr>
              <a:lnSpc>
                <a:spcPct val="9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</a:rPr>
              <a:t>15 centimètres.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64" name="Image 12" descr=""/>
          <p:cNvPicPr/>
          <p:nvPr/>
        </p:nvPicPr>
        <p:blipFill>
          <a:blip r:embed="rId2"/>
          <a:stretch/>
        </p:blipFill>
        <p:spPr>
          <a:xfrm rot="5662800">
            <a:off x="4627080" y="3397680"/>
            <a:ext cx="3952800" cy="1976400"/>
          </a:xfrm>
          <a:prstGeom prst="rect">
            <a:avLst/>
          </a:prstGeom>
          <a:ln w="0">
            <a:noFill/>
          </a:ln>
        </p:spPr>
      </p:pic>
      <p:sp>
        <p:nvSpPr>
          <p:cNvPr id="165" name="Titre 12"/>
          <p:cNvSpPr/>
          <p:nvPr/>
        </p:nvSpPr>
        <p:spPr>
          <a:xfrm>
            <a:off x="4591800" y="1080000"/>
            <a:ext cx="4408200" cy="532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normAutofit fontScale="78000"/>
          </a:bodyPr>
          <a:p>
            <a:pPr>
              <a:lnSpc>
                <a:spcPct val="9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</a:rPr>
              <a:t>Un stylo mesure environ…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6" name=""/>
          <p:cNvSpPr/>
          <p:nvPr/>
        </p:nvSpPr>
        <p:spPr>
          <a:xfrm>
            <a:off x="3426840" y="366840"/>
            <a:ext cx="107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7" name=""/>
          <p:cNvSpPr/>
          <p:nvPr/>
        </p:nvSpPr>
        <p:spPr>
          <a:xfrm>
            <a:off x="8100000" y="367200"/>
            <a:ext cx="107388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0" dur="indefinite" restart="never" nodeType="tmRoot">
          <p:childTnLst>
            <p:seq>
              <p:cTn id="21" dur="indefinite" nodeType="mainSeq">
                <p:childTnLst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6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1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6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4/7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69" name="Image 6" descr=""/>
          <p:cNvPicPr/>
          <p:nvPr/>
        </p:nvPicPr>
        <p:blipFill>
          <a:blip r:embed="rId1"/>
          <a:stretch/>
        </p:blipFill>
        <p:spPr>
          <a:xfrm>
            <a:off x="360000" y="2268000"/>
            <a:ext cx="3938760" cy="3679200"/>
          </a:xfrm>
          <a:prstGeom prst="rect">
            <a:avLst/>
          </a:prstGeom>
          <a:ln w="0">
            <a:noFill/>
          </a:ln>
        </p:spPr>
      </p:pic>
      <p:sp>
        <p:nvSpPr>
          <p:cNvPr id="170" name=""/>
          <p:cNvSpPr txBox="1"/>
          <p:nvPr/>
        </p:nvSpPr>
        <p:spPr>
          <a:xfrm>
            <a:off x="3782520" y="6300000"/>
            <a:ext cx="717480" cy="346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CE2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1" name="PlaceHolder 2"/>
          <p:cNvSpPr>
            <a:spLocks noGrp="1"/>
          </p:cNvSpPr>
          <p:nvPr>
            <p:ph type="title"/>
          </p:nvPr>
        </p:nvSpPr>
        <p:spPr>
          <a:xfrm>
            <a:off x="533520" y="198720"/>
            <a:ext cx="3426480" cy="13618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 indent="0">
              <a:lnSpc>
                <a:spcPct val="100000"/>
              </a:lnSpc>
              <a:buNone/>
            </a:pPr>
            <a:r>
              <a:rPr b="0" lang="fr-FR" sz="2600" spc="-1" strike="noStrike">
                <a:solidFill>
                  <a:srgbClr val="000000"/>
                </a:solidFill>
                <a:latin typeface="Calibri"/>
              </a:rPr>
              <a:t>Dessine une forme géométrique que tu vois dans cette photo.</a:t>
            </a:r>
            <a:endParaRPr b="0" lang="en-US" sz="2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2" name=""/>
          <p:cNvSpPr/>
          <p:nvPr/>
        </p:nvSpPr>
        <p:spPr>
          <a:xfrm flipV="1">
            <a:off x="4500000" y="360000"/>
            <a:ext cx="0" cy="63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126000" bIns="12600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3" name="PlaceHolder 3"/>
          <p:cNvSpPr>
            <a:spLocks noGrp="1"/>
          </p:cNvSpPr>
          <p:nvPr>
            <p:ph type="title"/>
          </p:nvPr>
        </p:nvSpPr>
        <p:spPr>
          <a:xfrm>
            <a:off x="4680000" y="368280"/>
            <a:ext cx="3960000" cy="6033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 indent="0">
              <a:lnSpc>
                <a:spcPct val="90000"/>
              </a:lnSpc>
              <a:buNone/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Réponds à la question.</a:t>
            </a: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74" name="Image 13" descr=""/>
          <p:cNvPicPr/>
          <p:nvPr/>
        </p:nvPicPr>
        <p:blipFill>
          <a:blip r:embed="rId2"/>
          <a:stretch/>
        </p:blipFill>
        <p:spPr>
          <a:xfrm>
            <a:off x="5264280" y="1382400"/>
            <a:ext cx="3494520" cy="2323440"/>
          </a:xfrm>
          <a:prstGeom prst="rect">
            <a:avLst/>
          </a:prstGeom>
          <a:ln w="0">
            <a:noFill/>
          </a:ln>
        </p:spPr>
      </p:pic>
      <p:sp>
        <p:nvSpPr>
          <p:cNvPr id="175" name="Titre 15"/>
          <p:cNvSpPr/>
          <p:nvPr/>
        </p:nvSpPr>
        <p:spPr>
          <a:xfrm>
            <a:off x="4680000" y="3791520"/>
            <a:ext cx="4320000" cy="1342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normAutofit fontScale="95000"/>
          </a:bodyPr>
          <a:p>
            <a:pPr>
              <a:lnSpc>
                <a:spcPct val="9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La hauteur du plafond d’une maison est environ de …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6" name=""/>
          <p:cNvSpPr/>
          <p:nvPr/>
        </p:nvSpPr>
        <p:spPr>
          <a:xfrm>
            <a:off x="3426840" y="366840"/>
            <a:ext cx="107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7" name=""/>
          <p:cNvSpPr/>
          <p:nvPr/>
        </p:nvSpPr>
        <p:spPr>
          <a:xfrm>
            <a:off x="8100000" y="367200"/>
            <a:ext cx="107388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PlaceHolder 1"/>
          <p:cNvSpPr>
            <a:spLocks noGrp="1"/>
          </p:cNvSpPr>
          <p:nvPr>
            <p:ph/>
          </p:nvPr>
        </p:nvSpPr>
        <p:spPr>
          <a:xfrm>
            <a:off x="8372160" y="6490080"/>
            <a:ext cx="771480" cy="367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4/7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9" name="PlaceHolder 2"/>
          <p:cNvSpPr>
            <a:spLocks noGrp="1"/>
          </p:cNvSpPr>
          <p:nvPr>
            <p:ph type="title"/>
          </p:nvPr>
        </p:nvSpPr>
        <p:spPr>
          <a:xfrm>
            <a:off x="533160" y="198360"/>
            <a:ext cx="7886520" cy="7070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74000"/>
          </a:bodyPr>
          <a:p>
            <a:pPr indent="0">
              <a:lnSpc>
                <a:spcPct val="150000"/>
              </a:lnSpc>
              <a:buNone/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80" name="Image 4" descr=""/>
          <p:cNvPicPr/>
          <p:nvPr/>
        </p:nvPicPr>
        <p:blipFill>
          <a:blip r:embed="rId1"/>
          <a:stretch/>
        </p:blipFill>
        <p:spPr>
          <a:xfrm>
            <a:off x="360000" y="2268000"/>
            <a:ext cx="3938760" cy="3679200"/>
          </a:xfrm>
          <a:prstGeom prst="rect">
            <a:avLst/>
          </a:prstGeom>
          <a:ln w="0">
            <a:noFill/>
          </a:ln>
        </p:spPr>
      </p:pic>
      <p:sp>
        <p:nvSpPr>
          <p:cNvPr id="181" name="Ellipse 6"/>
          <p:cNvSpPr/>
          <p:nvPr/>
        </p:nvSpPr>
        <p:spPr>
          <a:xfrm>
            <a:off x="886680" y="2683440"/>
            <a:ext cx="2984760" cy="2929680"/>
          </a:xfrm>
          <a:prstGeom prst="ellipse">
            <a:avLst/>
          </a:prstGeom>
          <a:noFill/>
          <a:ln w="76320">
            <a:solidFill>
              <a:srgbClr val="00b05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fr-FR" sz="1800" spc="-1" strike="noStrik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82" name=""/>
          <p:cNvSpPr txBox="1"/>
          <p:nvPr/>
        </p:nvSpPr>
        <p:spPr>
          <a:xfrm>
            <a:off x="3791880" y="6300000"/>
            <a:ext cx="717480" cy="346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CE2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3" name=""/>
          <p:cNvSpPr/>
          <p:nvPr/>
        </p:nvSpPr>
        <p:spPr>
          <a:xfrm flipV="1">
            <a:off x="4509360" y="360000"/>
            <a:ext cx="0" cy="630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126000" bIns="12600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84" name="Image 14" descr=""/>
          <p:cNvPicPr/>
          <p:nvPr/>
        </p:nvPicPr>
        <p:blipFill>
          <a:blip r:embed="rId2"/>
          <a:stretch/>
        </p:blipFill>
        <p:spPr>
          <a:xfrm>
            <a:off x="5264280" y="1382400"/>
            <a:ext cx="3494520" cy="2323440"/>
          </a:xfrm>
          <a:prstGeom prst="rect">
            <a:avLst/>
          </a:prstGeom>
          <a:ln w="0">
            <a:noFill/>
          </a:ln>
        </p:spPr>
      </p:pic>
      <p:sp>
        <p:nvSpPr>
          <p:cNvPr id="185" name="Titre 16"/>
          <p:cNvSpPr/>
          <p:nvPr/>
        </p:nvSpPr>
        <p:spPr>
          <a:xfrm>
            <a:off x="4680000" y="3791520"/>
            <a:ext cx="4320000" cy="1342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normAutofit fontScale="95000"/>
          </a:bodyPr>
          <a:p>
            <a:pPr>
              <a:lnSpc>
                <a:spcPct val="9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La hauteur du plafond d’une maison est environ de …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6" name="Titre 17"/>
          <p:cNvSpPr/>
          <p:nvPr/>
        </p:nvSpPr>
        <p:spPr>
          <a:xfrm>
            <a:off x="5460120" y="5133600"/>
            <a:ext cx="2999880" cy="532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normAutofit fontScale="80000"/>
          </a:bodyPr>
          <a:p>
            <a:pPr>
              <a:lnSpc>
                <a:spcPct val="90000"/>
              </a:lnSpc>
            </a:pPr>
            <a:r>
              <a:rPr b="0" lang="fr-FR" sz="4000" spc="-1" strike="noStrike">
                <a:solidFill>
                  <a:srgbClr val="ff0000"/>
                </a:solidFill>
                <a:latin typeface="Calibri"/>
              </a:rPr>
              <a:t>2 m et 50 cm.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7" name=""/>
          <p:cNvSpPr/>
          <p:nvPr/>
        </p:nvSpPr>
        <p:spPr>
          <a:xfrm>
            <a:off x="3426840" y="366840"/>
            <a:ext cx="107352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8" name=""/>
          <p:cNvSpPr/>
          <p:nvPr/>
        </p:nvSpPr>
        <p:spPr>
          <a:xfrm>
            <a:off x="8100000" y="367200"/>
            <a:ext cx="1073880" cy="53352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7" dur="indefinite" restart="never" nodeType="tmRoot">
          <p:childTnLst>
            <p:seq>
              <p:cTn id="38" dur="indefinite" nodeType="mainSeq">
                <p:childTnLst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3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613</TotalTime>
  <Application>LibreOffice/7.4.3.2$Windows_X86_64 LibreOffice_project/1048a8393ae2eeec98dff31b5c133c5f1d08b890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2026-07-20T12:34:04Z</dcterms:modified>
  <cp:revision>38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r8>13</vt:r8>
  </property>
</Properties>
</file>