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3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</a:endParaRPr>
            </a:p>
          </p:txBody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016240" cy="30740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2800" b="1" strike="noStrike" spc="-1">
                  <a:solidFill>
                    <a:srgbClr val="FFFFFF"/>
                  </a:solidFill>
                  <a:latin typeface="Calibri"/>
                </a:rPr>
                <a:t>CE2 : Je sais identifier un nombre sur une droite graduée.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2800" b="1" strike="noStrike" spc="-1">
                  <a:solidFill>
                    <a:srgbClr val="FFFFFF"/>
                  </a:solidFill>
                  <a:latin typeface="Calibri"/>
                </a:rPr>
                <a:t>CM1 : J’apprends à nommer un nombre et utiliser une droite graduée.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Image 6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91" name="Groupe 4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492" name="Groupe 5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493" name="Connecteur droit 9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94" name="Connecteur droit 10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95" name="Connecteur droit 11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496" name="Connecteur droit 12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97" name="Connecteur droit 13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98" name="Connecteur droit 14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99" name="Connecteur droit 15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500" name="Connecteur droit 16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1" name="Connecteur droit 17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2" name="Connecteur droit 18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3" name="Connecteur droit 19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4" name="Connecteur droit 20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5" name="Connecteur droit 21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6" name="Connecteur droit 22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7" name="Connecteur droit 23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8" name="Connecteur droit 24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09" name="Connecteur droit 25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10" name="Connecteur droit 26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11" name="ZoneTexte 6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590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2" name="ZoneTexte 7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513" name="Connecteur droit 8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514" name="ZoneTexte 27"/>
          <p:cNvSpPr/>
          <p:nvPr/>
        </p:nvSpPr>
        <p:spPr>
          <a:xfrm>
            <a:off x="3328560" y="483372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5" name="ZoneTexte 28"/>
          <p:cNvSpPr/>
          <p:nvPr/>
        </p:nvSpPr>
        <p:spPr>
          <a:xfrm>
            <a:off x="1718280" y="480996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6" name="ZoneTexte 515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517" name="ZoneTexte 516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518" name="Connecteur droit 517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19" name="Groupe 22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520" name="Groupe 23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521" name="Connecteur droit 180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22" name="Connecteur droit 181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23" name="Connecteur droit 182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524" name="Connecteur droit 183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25" name="Connecteur droit 184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26" name="Connecteur droit 185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27" name="Connecteur droit 186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528" name="Connecteur droit 187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29" name="Connecteur droit 188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0" name="Connecteur droit 189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1" name="Connecteur droit 190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2" name="Connecteur droit 191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3" name="Connecteur droit 192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4" name="Connecteur droit 193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5" name="Connecteur droit 194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6" name="Connecteur droit 195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7" name="Connecteur droit 196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8" name="Connecteur droit 197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39" name="ZoneTexte 42"/>
            <p:cNvSpPr/>
            <p:nvPr/>
          </p:nvSpPr>
          <p:spPr>
            <a:xfrm>
              <a:off x="2163240" y="1800000"/>
              <a:ext cx="118152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5 900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0" name="ZoneTexte 43"/>
            <p:cNvSpPr/>
            <p:nvPr/>
          </p:nvSpPr>
          <p:spPr>
            <a:xfrm>
              <a:off x="6189480" y="1800000"/>
              <a:ext cx="119016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6 000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541" name="Connecteur droit 198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542" name="ZoneTexte 44"/>
          <p:cNvSpPr/>
          <p:nvPr/>
        </p:nvSpPr>
        <p:spPr>
          <a:xfrm>
            <a:off x="3328560" y="195372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3" name="ZoneTexte 47"/>
          <p:cNvSpPr/>
          <p:nvPr/>
        </p:nvSpPr>
        <p:spPr>
          <a:xfrm>
            <a:off x="1718280" y="192996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46" name="Groupe 3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547" name="Groupe 6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548" name="Connecteur droit 10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49" name="Connecteur droit 11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0" name="Connecteur droit 12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551" name="Connecteur droit 13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2" name="Connecteur droit 14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3" name="Connecteur droit 15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4" name="Connecteur droit 16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555" name="Connecteur droit 17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6" name="Connecteur droit 18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7" name="Connecteur droit 19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8" name="Connecteur droit 20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9" name="Connecteur droit 21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0" name="Connecteur droit 22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1" name="Connecteur droit 23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2" name="Connecteur droit 24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3" name="Connecteur droit 25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4" name="Connecteur droit 26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5" name="Connecteur droit 27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66" name="ZoneTexte 7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590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7" name="ZoneTexte 8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568" name="Connecteur droit 9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569" name="ZoneTexte 28"/>
          <p:cNvSpPr/>
          <p:nvPr/>
        </p:nvSpPr>
        <p:spPr>
          <a:xfrm>
            <a:off x="3147120" y="4833720"/>
            <a:ext cx="8956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592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0" name="ZoneTexte 29"/>
          <p:cNvSpPr/>
          <p:nvPr/>
        </p:nvSpPr>
        <p:spPr>
          <a:xfrm>
            <a:off x="1505160" y="4833720"/>
            <a:ext cx="8618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588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1" name="ZoneTexte 570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572" name="ZoneTexte 571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573" name="Connecteur droit 572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74" name="Groupe 24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575" name="Groupe 25"/>
            <p:cNvGrpSpPr/>
            <p:nvPr/>
          </p:nvGrpSpPr>
          <p:grpSpPr>
            <a:xfrm>
              <a:off x="1085400" y="1984947"/>
              <a:ext cx="6845040" cy="910173"/>
              <a:chOff x="1085400" y="1984947"/>
              <a:chExt cx="6845040" cy="910173"/>
            </a:xfrm>
          </p:grpSpPr>
          <p:cxnSp>
            <p:nvCxnSpPr>
              <p:cNvPr id="576" name="Connecteur droit 199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77" name="Connecteur droit 200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78" name="Connecteur droit 201"/>
              <p:cNvCxnSpPr>
                <a:cxnSpLocks/>
              </p:cNvCxnSpPr>
              <p:nvPr/>
            </p:nvCxnSpPr>
            <p:spPr>
              <a:xfrm flipH="1">
                <a:off x="1891080" y="1984947"/>
                <a:ext cx="9000" cy="903693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579" name="Connecteur droit 202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0" name="Connecteur droit 203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1" name="Connecteur droit 204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2" name="Connecteur droit 205"/>
              <p:cNvCxnSpPr>
                <a:cxnSpLocks/>
              </p:cNvCxnSpPr>
              <p:nvPr/>
            </p:nvCxnSpPr>
            <p:spPr>
              <a:xfrm flipH="1">
                <a:off x="3501720" y="1984947"/>
                <a:ext cx="8460" cy="903693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583" name="Connecteur droit 206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4" name="Connecteur droit 207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5" name="Connecteur droit 208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6" name="Connecteur droit 209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7" name="Connecteur droit 210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8" name="Connecteur droit 211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9" name="Connecteur droit 212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90" name="Connecteur droit 213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91" name="Connecteur droit 214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92" name="Connecteur droit 215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93" name="Connecteur droit 216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94" name="ZoneTexte 48"/>
            <p:cNvSpPr/>
            <p:nvPr/>
          </p:nvSpPr>
          <p:spPr>
            <a:xfrm>
              <a:off x="2154600" y="1800000"/>
              <a:ext cx="116460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5 900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5" name="ZoneTexte 49"/>
            <p:cNvSpPr/>
            <p:nvPr/>
          </p:nvSpPr>
          <p:spPr>
            <a:xfrm>
              <a:off x="6156000" y="1800000"/>
              <a:ext cx="111672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6 000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596" name="Connecteur droit 217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597" name="ZoneTexte 50"/>
          <p:cNvSpPr/>
          <p:nvPr/>
        </p:nvSpPr>
        <p:spPr>
          <a:xfrm>
            <a:off x="3098520" y="1323826"/>
            <a:ext cx="10022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</a:rPr>
              <a:t>5 920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8" name="ZoneTexte 51"/>
          <p:cNvSpPr/>
          <p:nvPr/>
        </p:nvSpPr>
        <p:spPr>
          <a:xfrm>
            <a:off x="1440919" y="1344507"/>
            <a:ext cx="98748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</a:rPr>
              <a:t>5 880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601" name="Groupe 4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602" name="Groupe 5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603" name="Connecteur droit 9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04" name="Connecteur droit 10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05" name="Connecteur droit 11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606" name="Connecteur droit 12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07" name="Connecteur droit 13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08" name="Connecteur droit 14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09" name="Connecteur droit 15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0" name="Connecteur droit 16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1" name="Connecteur droit 17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2" name="Connecteur droit 18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3" name="Connecteur droit 19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4" name="Connecteur droit 20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5" name="Connecteur droit 21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6" name="Connecteur droit 22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7" name="Connecteur droit 23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8" name="Connecteur droit 24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9" name="Connecteur droit 25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20" name="Connecteur droit 26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21" name="ZoneTexte 6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2" name="ZoneTexte 7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810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623" name="Connecteur droit 8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624" name="ZoneTexte 27"/>
          <p:cNvSpPr/>
          <p:nvPr/>
        </p:nvSpPr>
        <p:spPr>
          <a:xfrm>
            <a:off x="7354800" y="481716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5" name="ZoneTexte 28"/>
          <p:cNvSpPr/>
          <p:nvPr/>
        </p:nvSpPr>
        <p:spPr>
          <a:xfrm>
            <a:off x="1726920" y="481716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6" name="ZoneTexte 625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627" name="ZoneTexte 626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628" name="Connecteur droit 627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29" name="Groupe 26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630" name="Groupe 27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631" name="Connecteur droit 218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2" name="Connecteur droit 219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3" name="Connecteur droit 220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634" name="Connecteur droit 221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5" name="Connecteur droit 222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6" name="Connecteur droit 223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7" name="Connecteur droit 224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8" name="Connecteur droit 225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9" name="Connecteur droit 226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0" name="Connecteur droit 227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1" name="Connecteur droit 228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2" name="Connecteur droit 229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3" name="Connecteur droit 230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4" name="Connecteur droit 231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5" name="Connecteur droit 232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6" name="Connecteur droit 233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7" name="Connecteur droit 234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8" name="Connecteur droit 235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49" name="ZoneTexte 52"/>
            <p:cNvSpPr/>
            <p:nvPr/>
          </p:nvSpPr>
          <p:spPr>
            <a:xfrm>
              <a:off x="2211480" y="1800000"/>
              <a:ext cx="120744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8 000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0" name="ZoneTexte 53"/>
            <p:cNvSpPr/>
            <p:nvPr/>
          </p:nvSpPr>
          <p:spPr>
            <a:xfrm>
              <a:off x="6156000" y="1800000"/>
              <a:ext cx="111672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9 000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651" name="Connecteur droit 236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652" name="ZoneTexte 54"/>
          <p:cNvSpPr/>
          <p:nvPr/>
        </p:nvSpPr>
        <p:spPr>
          <a:xfrm>
            <a:off x="7354800" y="193716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3" name="ZoneTexte 55"/>
          <p:cNvSpPr/>
          <p:nvPr/>
        </p:nvSpPr>
        <p:spPr>
          <a:xfrm>
            <a:off x="1726920" y="193716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656" name="Groupe 3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657" name="Groupe 6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658" name="Connecteur droit 10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59" name="Connecteur droit 11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0" name="Connecteur droit 12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661" name="Connecteur droit 13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2" name="Connecteur droit 14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3" name="Connecteur droit 15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4" name="Connecteur droit 16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5" name="Connecteur droit 17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6" name="Connecteur droit 18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7" name="Connecteur droit 19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8" name="Connecteur droit 20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9" name="Connecteur droit 21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0" name="Connecteur droit 22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1" name="Connecteur droit 23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2" name="Connecteur droit 24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3" name="Connecteur droit 25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4" name="Connecteur droit 26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5" name="Connecteur droit 27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76" name="ZoneTexte 7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77" name="ZoneTexte 8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810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678" name="Connecteur droit 9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679" name="ZoneTexte 28"/>
          <p:cNvSpPr/>
          <p:nvPr/>
        </p:nvSpPr>
        <p:spPr>
          <a:xfrm>
            <a:off x="7111440" y="4825800"/>
            <a:ext cx="8143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812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0" name="ZoneTexte 29"/>
          <p:cNvSpPr/>
          <p:nvPr/>
        </p:nvSpPr>
        <p:spPr>
          <a:xfrm>
            <a:off x="1496520" y="4817160"/>
            <a:ext cx="8708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798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1" name="ZoneTexte 680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682" name="ZoneTexte 681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683" name="Connecteur droit 682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84" name="Groupe 28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685" name="Groupe 29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686" name="Connecteur droit 237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87" name="Connecteur droit 238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88" name="Connecteur droit 239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689" name="Connecteur droit 240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0" name="Connecteur droit 241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1" name="Connecteur droit 242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2" name="Connecteur droit 243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3" name="Connecteur droit 244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4" name="Connecteur droit 245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5" name="Connecteur droit 246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6" name="Connecteur droit 247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7" name="Connecteur droit 248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8" name="Connecteur droit 249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9" name="Connecteur droit 250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00" name="Connecteur droit 251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01" name="Connecteur droit 252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02" name="Connecteur droit 253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03" name="Connecteur droit 254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704" name="ZoneTexte 56"/>
            <p:cNvSpPr/>
            <p:nvPr/>
          </p:nvSpPr>
          <p:spPr>
            <a:xfrm>
              <a:off x="2293560" y="1800000"/>
              <a:ext cx="11980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8 000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05" name="ZoneTexte 57"/>
            <p:cNvSpPr/>
            <p:nvPr/>
          </p:nvSpPr>
          <p:spPr>
            <a:xfrm>
              <a:off x="6127920" y="1800000"/>
              <a:ext cx="114480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9 000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706" name="Connecteur droit 255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707" name="ZoneTexte 58"/>
          <p:cNvSpPr/>
          <p:nvPr/>
        </p:nvSpPr>
        <p:spPr>
          <a:xfrm>
            <a:off x="7051680" y="1980000"/>
            <a:ext cx="104832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</a:rPr>
              <a:t>9 200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8" name="ZoneTexte 59"/>
          <p:cNvSpPr/>
          <p:nvPr/>
        </p:nvSpPr>
        <p:spPr>
          <a:xfrm>
            <a:off x="1307160" y="1915920"/>
            <a:ext cx="986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</a:rPr>
              <a:t>7 800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les nombres manquants.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1" name="ZoneTexte 2"/>
          <p:cNvSpPr/>
          <p:nvPr/>
        </p:nvSpPr>
        <p:spPr>
          <a:xfrm>
            <a:off x="0" y="4680000"/>
            <a:ext cx="930996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…  - 455 - 465 - 475 -  …  - 495 - 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2" name="ZoneTexte 711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713" name="ZoneTexte 712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714" name="Connecteur droit 713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5" name="ZoneTexte 60"/>
          <p:cNvSpPr/>
          <p:nvPr/>
        </p:nvSpPr>
        <p:spPr>
          <a:xfrm>
            <a:off x="0" y="1800000"/>
            <a:ext cx="930996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157">
                <a:solidFill>
                  <a:srgbClr val="000000"/>
                </a:solidFill>
                <a:latin typeface="Calibri"/>
              </a:rPr>
              <a:t>…  - 4 055 - 4 065 - 4 075 -  …  - 4 095 - 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8" name="ZoneTexte 4"/>
          <p:cNvSpPr/>
          <p:nvPr/>
        </p:nvSpPr>
        <p:spPr>
          <a:xfrm>
            <a:off x="0" y="4680000"/>
            <a:ext cx="930996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…  - 455 - 465 - 475 - </a:t>
            </a: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 </a:t>
            </a: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…</a:t>
            </a: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 </a:t>
            </a: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 - 495 - </a:t>
            </a: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 </a:t>
            </a: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9" name="ZoneTexte 5"/>
          <p:cNvSpPr/>
          <p:nvPr/>
        </p:nvSpPr>
        <p:spPr>
          <a:xfrm>
            <a:off x="540000" y="4559040"/>
            <a:ext cx="9342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C00000"/>
                </a:solidFill>
                <a:latin typeface="Calibri"/>
              </a:rPr>
              <a:t>445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0" name="ZoneTexte 6"/>
          <p:cNvSpPr/>
          <p:nvPr/>
        </p:nvSpPr>
        <p:spPr>
          <a:xfrm>
            <a:off x="5511600" y="4559040"/>
            <a:ext cx="9684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C00000"/>
                </a:solidFill>
                <a:latin typeface="Calibri"/>
              </a:rPr>
              <a:t>485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1" name="ZoneTexte 7"/>
          <p:cNvSpPr/>
          <p:nvPr/>
        </p:nvSpPr>
        <p:spPr>
          <a:xfrm>
            <a:off x="7920000" y="4559040"/>
            <a:ext cx="972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C00000"/>
                </a:solidFill>
                <a:latin typeface="Calibri"/>
              </a:rPr>
              <a:t>505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2" name="ZoneTexte 721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723" name="ZoneTexte 722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724" name="Connecteur droit 723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5" name="ZoneTexte 61"/>
          <p:cNvSpPr/>
          <p:nvPr/>
        </p:nvSpPr>
        <p:spPr>
          <a:xfrm>
            <a:off x="0" y="1800000"/>
            <a:ext cx="930996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157">
                <a:solidFill>
                  <a:srgbClr val="000000"/>
                </a:solidFill>
                <a:latin typeface="Calibri"/>
              </a:rPr>
              <a:t>…  - 4 055 - 4 065 - 4 075 -  …  - 4 095 - 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6" name="ZoneTexte 62"/>
          <p:cNvSpPr/>
          <p:nvPr/>
        </p:nvSpPr>
        <p:spPr>
          <a:xfrm>
            <a:off x="540000" y="1800000"/>
            <a:ext cx="90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</a:rPr>
              <a:t>4045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7" name="ZoneTexte 63"/>
          <p:cNvSpPr/>
          <p:nvPr/>
        </p:nvSpPr>
        <p:spPr>
          <a:xfrm>
            <a:off x="5580000" y="1800000"/>
            <a:ext cx="108000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</a:rPr>
              <a:t>4 085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8" name="ZoneTexte 64"/>
          <p:cNvSpPr/>
          <p:nvPr/>
        </p:nvSpPr>
        <p:spPr>
          <a:xfrm>
            <a:off x="8005680" y="1800000"/>
            <a:ext cx="1138320" cy="5774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</a:rPr>
              <a:t>5 005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deux nombres.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7527600" y="6490080"/>
            <a:ext cx="161604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3000"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exemple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1" name="Groupe 3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52" name="Groupe 4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53" name="Connecteur droit 17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4" name="Connecteur droit 18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" name="Connecteur droit 19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" name="Connecteur droit 20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7" name="Connecteur droit 21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" name="Connecteur droit 22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9" name="Connecteur droit 23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0" name="Connecteur droit 24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" name="Connecteur droit 25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62" name="Connecteur droit 26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" name="Connecteur droit 27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" name="Connecteur droit 28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5" name="Connecteur droit 29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" name="Connecteur droit 30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" name="Connecteur droit 31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8" name="Connecteur droit 32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69" name="Connecteur droit 33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0" name="Connecteur droit 34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71" name="ZoneTexte 5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160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2" name="ZoneTexte 7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170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73" name="Connecteur droit 9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74" name="ZoneTexte 45"/>
          <p:cNvSpPr/>
          <p:nvPr/>
        </p:nvSpPr>
        <p:spPr>
          <a:xfrm>
            <a:off x="4137840" y="497484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ZoneTexte 46"/>
          <p:cNvSpPr/>
          <p:nvPr/>
        </p:nvSpPr>
        <p:spPr>
          <a:xfrm>
            <a:off x="6951600" y="497484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ZoneTexte 75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grpSp>
        <p:nvGrpSpPr>
          <p:cNvPr id="77" name="Groupe 1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78" name="Groupe 7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79" name="Connecteur droit 1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0" name="Connecteur droit 2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1" name="Connecteur droit 3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2" name="Connecteur droit 4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3" name="Connecteur droit 5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4" name="Connecteur droit 6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5" name="Connecteur droit 7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6" name="Connecteur droit 35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7" name="Connecteur droit 36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88" name="Connecteur droit 37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9" name="Connecteur droit 38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90" name="Connecteur droit 39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91" name="Connecteur droit 40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92" name="Connecteur droit 41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93" name="Connecteur droit 42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94" name="Connecteur droit 43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95" name="Connecteur droit 44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96" name="Connecteur droit 45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97" name="ZoneTexte 1"/>
            <p:cNvSpPr/>
            <p:nvPr/>
          </p:nvSpPr>
          <p:spPr>
            <a:xfrm>
              <a:off x="2218320" y="1800000"/>
              <a:ext cx="111852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1 600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8" name="ZoneTexte 3"/>
            <p:cNvSpPr/>
            <p:nvPr/>
          </p:nvSpPr>
          <p:spPr>
            <a:xfrm>
              <a:off x="6149520" y="1800000"/>
              <a:ext cx="112320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1 610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99" name="Connecteur droit 46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00" name="ZoneTexte 9"/>
          <p:cNvSpPr/>
          <p:nvPr/>
        </p:nvSpPr>
        <p:spPr>
          <a:xfrm>
            <a:off x="4132080" y="192960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ZoneTexte 10"/>
          <p:cNvSpPr/>
          <p:nvPr/>
        </p:nvSpPr>
        <p:spPr>
          <a:xfrm>
            <a:off x="6945840" y="192960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ZoneTexte 101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103" name="Connecteur droit 102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Espace réservé du texte 2"/>
          <p:cNvSpPr/>
          <p:nvPr/>
        </p:nvSpPr>
        <p:spPr>
          <a:xfrm>
            <a:off x="826344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63000"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exemple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6" name="Groupe 2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107" name="Groupe 4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108" name="Connecteur droit 10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09" name="Connecteur droit 11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0" name="Connecteur droit 12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1" name="Connecteur droit 13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2" name="Connecteur droit 14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3" name="Connecteur droit 15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4" name="Connecteur droit 16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5" name="Connecteur droit 17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6" name="Connecteur droit 18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117" name="Connecteur droit 19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8" name="Connecteur droit 20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9" name="Connecteur droit 21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0" name="Connecteur droit 22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1" name="Connecteur droit 23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2" name="Connecteur droit 24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3" name="Connecteur droit 25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124" name="Connecteur droit 26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5" name="Connecteur droit 27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126" name="ZoneTexte 5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160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7" name="ZoneTexte 8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170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28" name="Connecteur droit 9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29" name="ZoneTexte 28"/>
          <p:cNvSpPr/>
          <p:nvPr/>
        </p:nvSpPr>
        <p:spPr>
          <a:xfrm>
            <a:off x="3913200" y="4687560"/>
            <a:ext cx="9529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164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ZoneTexte 29"/>
          <p:cNvSpPr/>
          <p:nvPr/>
        </p:nvSpPr>
        <p:spPr>
          <a:xfrm>
            <a:off x="6768000" y="4972320"/>
            <a:ext cx="966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171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ZoneTexte 130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132" name="ZoneTexte 131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133" name="Connecteur droit 132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4" name="Groupe 8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135" name="Groupe 9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136" name="Connecteur droit 47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37" name="Connecteur droit 48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38" name="Connecteur droit 49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39" name="Connecteur droit 50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0" name="Connecteur droit 51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1" name="Connecteur droit 52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2" name="Connecteur droit 53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3" name="Connecteur droit 54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4" name="Connecteur droit 55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145" name="Connecteur droit 56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6" name="Connecteur droit 57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7" name="Connecteur droit 58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8" name="Connecteur droit 59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49" name="Connecteur droit 60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50" name="Connecteur droit 61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51" name="Connecteur droit 62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152" name="Connecteur droit 63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53" name="Connecteur droit 64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154" name="ZoneTexte 11"/>
            <p:cNvSpPr/>
            <p:nvPr/>
          </p:nvSpPr>
          <p:spPr>
            <a:xfrm>
              <a:off x="2192400" y="1800000"/>
              <a:ext cx="12016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1 600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5" name="ZoneTexte 12"/>
            <p:cNvSpPr/>
            <p:nvPr/>
          </p:nvSpPr>
          <p:spPr>
            <a:xfrm>
              <a:off x="6208560" y="1800000"/>
              <a:ext cx="116784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1 610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56" name="Connecteur droit 65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57" name="ZoneTexte 13"/>
          <p:cNvSpPr/>
          <p:nvPr/>
        </p:nvSpPr>
        <p:spPr>
          <a:xfrm>
            <a:off x="3822120" y="1612440"/>
            <a:ext cx="128052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70C0"/>
                </a:solidFill>
                <a:latin typeface="Calibri"/>
              </a:rPr>
              <a:t>1 604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ZoneTexte 14"/>
          <p:cNvSpPr/>
          <p:nvPr/>
        </p:nvSpPr>
        <p:spPr>
          <a:xfrm>
            <a:off x="6752160" y="1440000"/>
            <a:ext cx="1167840" cy="57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70C0"/>
                </a:solidFill>
                <a:latin typeface="Calibri"/>
              </a:rPr>
              <a:t>1 611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61" name="Groupe 3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162" name="Groupe 4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163" name="Connecteur droit 9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64" name="Connecteur droit 10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65" name="Connecteur droit 11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66" name="Connecteur droit 12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67" name="Connecteur droit 13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68" name="Connecteur droit 14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69" name="Connecteur droit 15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170" name="Connecteur droit 16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1" name="Connecteur droit 17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172" name="Connecteur droit 18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3" name="Connecteur droit 19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4" name="Connecteur droit 20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5" name="Connecteur droit 21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6" name="Connecteur droit 22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7" name="Connecteur droit 23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8" name="Connecteur droit 24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9" name="Connecteur droit 25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0" name="Connecteur droit 26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181" name="ZoneTexte 5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240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2" name="ZoneTexte 7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250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83" name="Connecteur droit 8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184" name="ZoneTexte 27"/>
          <p:cNvSpPr/>
          <p:nvPr/>
        </p:nvSpPr>
        <p:spPr>
          <a:xfrm>
            <a:off x="3328560" y="480132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ZoneTexte 28"/>
          <p:cNvSpPr/>
          <p:nvPr/>
        </p:nvSpPr>
        <p:spPr>
          <a:xfrm>
            <a:off x="4114440" y="480132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ZoneTexte 185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187" name="ZoneTexte 186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188" name="Connecteur droit 187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89" name="Groupe 10"/>
          <p:cNvGrpSpPr/>
          <p:nvPr/>
        </p:nvGrpSpPr>
        <p:grpSpPr>
          <a:xfrm>
            <a:off x="864000" y="1800000"/>
            <a:ext cx="7230600" cy="1112040"/>
            <a:chOff x="864000" y="1800000"/>
            <a:chExt cx="7230600" cy="1112040"/>
          </a:xfrm>
        </p:grpSpPr>
        <p:grpSp>
          <p:nvGrpSpPr>
            <p:cNvPr id="190" name="Groupe 11"/>
            <p:cNvGrpSpPr/>
            <p:nvPr/>
          </p:nvGrpSpPr>
          <p:grpSpPr>
            <a:xfrm>
              <a:off x="1085400" y="2311920"/>
              <a:ext cx="6844680" cy="599760"/>
              <a:chOff x="1085400" y="2311920"/>
              <a:chExt cx="6844680" cy="599760"/>
            </a:xfrm>
          </p:grpSpPr>
          <p:cxnSp>
            <p:nvCxnSpPr>
              <p:cNvPr id="191" name="Connecteur droit 66"/>
              <p:cNvCxnSpPr/>
              <p:nvPr/>
            </p:nvCxnSpPr>
            <p:spPr>
              <a:xfrm>
                <a:off x="108540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2" name="Connecteur droit 67"/>
              <p:cNvCxnSpPr/>
              <p:nvPr/>
            </p:nvCxnSpPr>
            <p:spPr>
              <a:xfrm>
                <a:off x="148824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3" name="Connecteur droit 68"/>
              <p:cNvCxnSpPr/>
              <p:nvPr/>
            </p:nvCxnSpPr>
            <p:spPr>
              <a:xfrm>
                <a:off x="189072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4" name="Connecteur droit 69"/>
              <p:cNvCxnSpPr/>
              <p:nvPr/>
            </p:nvCxnSpPr>
            <p:spPr>
              <a:xfrm>
                <a:off x="229320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5" name="Connecteur droit 70"/>
              <p:cNvCxnSpPr/>
              <p:nvPr/>
            </p:nvCxnSpPr>
            <p:spPr>
              <a:xfrm>
                <a:off x="2696040" y="231192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6" name="Connecteur droit 71"/>
              <p:cNvCxnSpPr/>
              <p:nvPr/>
            </p:nvCxnSpPr>
            <p:spPr>
              <a:xfrm>
                <a:off x="309852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7" name="Connecteur droit 72"/>
              <p:cNvCxnSpPr/>
              <p:nvPr/>
            </p:nvCxnSpPr>
            <p:spPr>
              <a:xfrm>
                <a:off x="350136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198" name="Connecteur droit 73"/>
              <p:cNvCxnSpPr/>
              <p:nvPr/>
            </p:nvCxnSpPr>
            <p:spPr>
              <a:xfrm>
                <a:off x="390384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9" name="Connecteur droit 74"/>
              <p:cNvCxnSpPr/>
              <p:nvPr/>
            </p:nvCxnSpPr>
            <p:spPr>
              <a:xfrm>
                <a:off x="430668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200" name="Connecteur droit 75"/>
              <p:cNvCxnSpPr/>
              <p:nvPr/>
            </p:nvCxnSpPr>
            <p:spPr>
              <a:xfrm>
                <a:off x="470916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01" name="Connecteur droit 76"/>
              <p:cNvCxnSpPr/>
              <p:nvPr/>
            </p:nvCxnSpPr>
            <p:spPr>
              <a:xfrm>
                <a:off x="511164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02" name="Connecteur droit 77"/>
              <p:cNvCxnSpPr/>
              <p:nvPr/>
            </p:nvCxnSpPr>
            <p:spPr>
              <a:xfrm>
                <a:off x="551448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03" name="Connecteur droit 78"/>
              <p:cNvCxnSpPr/>
              <p:nvPr/>
            </p:nvCxnSpPr>
            <p:spPr>
              <a:xfrm>
                <a:off x="591696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04" name="Connecteur droit 79"/>
              <p:cNvCxnSpPr/>
              <p:nvPr/>
            </p:nvCxnSpPr>
            <p:spPr>
              <a:xfrm>
                <a:off x="631980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05" name="Connecteur droit 80"/>
              <p:cNvCxnSpPr/>
              <p:nvPr/>
            </p:nvCxnSpPr>
            <p:spPr>
              <a:xfrm>
                <a:off x="6713280" y="231876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06" name="Connecteur droit 81"/>
              <p:cNvCxnSpPr/>
              <p:nvPr/>
            </p:nvCxnSpPr>
            <p:spPr>
              <a:xfrm>
                <a:off x="712512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07" name="Connecteur droit 82"/>
              <p:cNvCxnSpPr/>
              <p:nvPr/>
            </p:nvCxnSpPr>
            <p:spPr>
              <a:xfrm>
                <a:off x="752760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08" name="Connecteur droit 83"/>
              <p:cNvCxnSpPr/>
              <p:nvPr/>
            </p:nvCxnSpPr>
            <p:spPr>
              <a:xfrm>
                <a:off x="793008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209" name="ZoneTexte 15"/>
            <p:cNvSpPr/>
            <p:nvPr/>
          </p:nvSpPr>
          <p:spPr>
            <a:xfrm>
              <a:off x="2100600" y="1816920"/>
              <a:ext cx="11458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2 480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0" name="ZoneTexte 16"/>
            <p:cNvSpPr/>
            <p:nvPr/>
          </p:nvSpPr>
          <p:spPr>
            <a:xfrm>
              <a:off x="6147360" y="1800000"/>
              <a:ext cx="113220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2 490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211" name="Connecteur droit 84"/>
            <p:cNvCxnSpPr/>
            <p:nvPr/>
          </p:nvCxnSpPr>
          <p:spPr>
            <a:xfrm>
              <a:off x="864000" y="290520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212" name="ZoneTexte 17"/>
          <p:cNvSpPr/>
          <p:nvPr/>
        </p:nvSpPr>
        <p:spPr>
          <a:xfrm>
            <a:off x="3328560" y="193824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18"/>
          <p:cNvSpPr/>
          <p:nvPr/>
        </p:nvSpPr>
        <p:spPr>
          <a:xfrm>
            <a:off x="4114440" y="193824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16" name="Groupe 5"/>
          <p:cNvGrpSpPr/>
          <p:nvPr/>
        </p:nvGrpSpPr>
        <p:grpSpPr>
          <a:xfrm>
            <a:off x="864000" y="4696560"/>
            <a:ext cx="7230240" cy="1094760"/>
            <a:chOff x="864000" y="4696560"/>
            <a:chExt cx="7230240" cy="1094760"/>
          </a:xfrm>
        </p:grpSpPr>
        <p:grpSp>
          <p:nvGrpSpPr>
            <p:cNvPr id="217" name="Groupe 6"/>
            <p:cNvGrpSpPr/>
            <p:nvPr/>
          </p:nvGrpSpPr>
          <p:grpSpPr>
            <a:xfrm>
              <a:off x="1085400" y="5191560"/>
              <a:ext cx="6844680" cy="599760"/>
              <a:chOff x="1085400" y="5191560"/>
              <a:chExt cx="6844680" cy="599760"/>
            </a:xfrm>
          </p:grpSpPr>
          <p:cxnSp>
            <p:nvCxnSpPr>
              <p:cNvPr id="218" name="Connecteur droit 10"/>
              <p:cNvCxnSpPr/>
              <p:nvPr/>
            </p:nvCxnSpPr>
            <p:spPr>
              <a:xfrm>
                <a:off x="108540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19" name="Connecteur droit 11"/>
              <p:cNvCxnSpPr/>
              <p:nvPr/>
            </p:nvCxnSpPr>
            <p:spPr>
              <a:xfrm>
                <a:off x="148824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0" name="Connecteur droit 12"/>
              <p:cNvCxnSpPr/>
              <p:nvPr/>
            </p:nvCxnSpPr>
            <p:spPr>
              <a:xfrm>
                <a:off x="189072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1" name="Connecteur droit 13"/>
              <p:cNvCxnSpPr/>
              <p:nvPr/>
            </p:nvCxnSpPr>
            <p:spPr>
              <a:xfrm>
                <a:off x="229320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2" name="Connecteur droit 14"/>
              <p:cNvCxnSpPr/>
              <p:nvPr/>
            </p:nvCxnSpPr>
            <p:spPr>
              <a:xfrm>
                <a:off x="2696040" y="519156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3" name="Connecteur droit 15"/>
              <p:cNvCxnSpPr/>
              <p:nvPr/>
            </p:nvCxnSpPr>
            <p:spPr>
              <a:xfrm>
                <a:off x="309852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4" name="Connecteur droit 16"/>
              <p:cNvCxnSpPr/>
              <p:nvPr/>
            </p:nvCxnSpPr>
            <p:spPr>
              <a:xfrm>
                <a:off x="350136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225" name="Connecteur droit 17"/>
              <p:cNvCxnSpPr/>
              <p:nvPr/>
            </p:nvCxnSpPr>
            <p:spPr>
              <a:xfrm>
                <a:off x="390384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6" name="Connecteur droit 18"/>
              <p:cNvCxnSpPr/>
              <p:nvPr/>
            </p:nvCxnSpPr>
            <p:spPr>
              <a:xfrm>
                <a:off x="430668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227" name="Connecteur droit 19"/>
              <p:cNvCxnSpPr/>
              <p:nvPr/>
            </p:nvCxnSpPr>
            <p:spPr>
              <a:xfrm>
                <a:off x="470916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8" name="Connecteur droit 20"/>
              <p:cNvCxnSpPr/>
              <p:nvPr/>
            </p:nvCxnSpPr>
            <p:spPr>
              <a:xfrm>
                <a:off x="511164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9" name="Connecteur droit 21"/>
              <p:cNvCxnSpPr/>
              <p:nvPr/>
            </p:nvCxnSpPr>
            <p:spPr>
              <a:xfrm>
                <a:off x="551448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0" name="Connecteur droit 22"/>
              <p:cNvCxnSpPr/>
              <p:nvPr/>
            </p:nvCxnSpPr>
            <p:spPr>
              <a:xfrm>
                <a:off x="591696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1" name="Connecteur droit 23"/>
              <p:cNvCxnSpPr/>
              <p:nvPr/>
            </p:nvCxnSpPr>
            <p:spPr>
              <a:xfrm>
                <a:off x="631980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2" name="Connecteur droit 24"/>
              <p:cNvCxnSpPr/>
              <p:nvPr/>
            </p:nvCxnSpPr>
            <p:spPr>
              <a:xfrm>
                <a:off x="6713280" y="519840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3" name="Connecteur droit 25"/>
              <p:cNvCxnSpPr/>
              <p:nvPr/>
            </p:nvCxnSpPr>
            <p:spPr>
              <a:xfrm>
                <a:off x="712512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4" name="Connecteur droit 26"/>
              <p:cNvCxnSpPr/>
              <p:nvPr/>
            </p:nvCxnSpPr>
            <p:spPr>
              <a:xfrm>
                <a:off x="752760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5" name="Connecteur droit 27"/>
              <p:cNvCxnSpPr/>
              <p:nvPr/>
            </p:nvCxnSpPr>
            <p:spPr>
              <a:xfrm>
                <a:off x="7930080" y="532872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236" name="ZoneTexte 7"/>
            <p:cNvSpPr/>
            <p:nvPr/>
          </p:nvSpPr>
          <p:spPr>
            <a:xfrm>
              <a:off x="2293560" y="469656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240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7" name="ZoneTexte 8"/>
            <p:cNvSpPr/>
            <p:nvPr/>
          </p:nvSpPr>
          <p:spPr>
            <a:xfrm>
              <a:off x="6319800" y="469656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250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238" name="Connecteur droit 9"/>
            <p:cNvCxnSpPr/>
            <p:nvPr/>
          </p:nvCxnSpPr>
          <p:spPr>
            <a:xfrm>
              <a:off x="864000" y="578484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239" name="ZoneTexte 28"/>
          <p:cNvSpPr/>
          <p:nvPr/>
        </p:nvSpPr>
        <p:spPr>
          <a:xfrm>
            <a:off x="3108600" y="4680000"/>
            <a:ext cx="9777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242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ZoneTexte 29"/>
          <p:cNvSpPr/>
          <p:nvPr/>
        </p:nvSpPr>
        <p:spPr>
          <a:xfrm>
            <a:off x="3939480" y="4833000"/>
            <a:ext cx="8146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244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ZoneTexte 240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242" name="ZoneTexte 241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243" name="Connecteur droit 242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44" name="Groupe 12"/>
          <p:cNvGrpSpPr/>
          <p:nvPr/>
        </p:nvGrpSpPr>
        <p:grpSpPr>
          <a:xfrm>
            <a:off x="864000" y="1513490"/>
            <a:ext cx="7230600" cy="1398550"/>
            <a:chOff x="864000" y="1513490"/>
            <a:chExt cx="7230600" cy="1398550"/>
          </a:xfrm>
        </p:grpSpPr>
        <p:grpSp>
          <p:nvGrpSpPr>
            <p:cNvPr id="245" name="Groupe 13"/>
            <p:cNvGrpSpPr/>
            <p:nvPr/>
          </p:nvGrpSpPr>
          <p:grpSpPr>
            <a:xfrm>
              <a:off x="1085400" y="1513490"/>
              <a:ext cx="6845040" cy="1398550"/>
              <a:chOff x="1085400" y="1513490"/>
              <a:chExt cx="6845040" cy="1398550"/>
            </a:xfrm>
          </p:grpSpPr>
          <p:cxnSp>
            <p:nvCxnSpPr>
              <p:cNvPr id="246" name="Connecteur droit 85"/>
              <p:cNvCxnSpPr/>
              <p:nvPr/>
            </p:nvCxnSpPr>
            <p:spPr>
              <a:xfrm>
                <a:off x="108540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7" name="Connecteur droit 86"/>
              <p:cNvCxnSpPr/>
              <p:nvPr/>
            </p:nvCxnSpPr>
            <p:spPr>
              <a:xfrm>
                <a:off x="148824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8" name="Connecteur droit 87"/>
              <p:cNvCxnSpPr/>
              <p:nvPr/>
            </p:nvCxnSpPr>
            <p:spPr>
              <a:xfrm>
                <a:off x="189072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9" name="Connecteur droit 88"/>
              <p:cNvCxnSpPr/>
              <p:nvPr/>
            </p:nvCxnSpPr>
            <p:spPr>
              <a:xfrm>
                <a:off x="229320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0" name="Connecteur droit 89"/>
              <p:cNvCxnSpPr/>
              <p:nvPr/>
            </p:nvCxnSpPr>
            <p:spPr>
              <a:xfrm>
                <a:off x="2696040" y="231192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1" name="Connecteur droit 90"/>
              <p:cNvCxnSpPr/>
              <p:nvPr/>
            </p:nvCxnSpPr>
            <p:spPr>
              <a:xfrm>
                <a:off x="309852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2" name="Connecteur droit 91"/>
              <p:cNvCxnSpPr>
                <a:cxnSpLocks/>
              </p:cNvCxnSpPr>
              <p:nvPr/>
            </p:nvCxnSpPr>
            <p:spPr>
              <a:xfrm>
                <a:off x="3501000" y="1513490"/>
                <a:ext cx="720" cy="139207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253" name="Connecteur droit 92"/>
              <p:cNvCxnSpPr/>
              <p:nvPr/>
            </p:nvCxnSpPr>
            <p:spPr>
              <a:xfrm>
                <a:off x="390384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4" name="Connecteur droit 93"/>
              <p:cNvCxnSpPr/>
              <p:nvPr/>
            </p:nvCxnSpPr>
            <p:spPr>
              <a:xfrm>
                <a:off x="430668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255" name="Connecteur droit 94"/>
              <p:cNvCxnSpPr/>
              <p:nvPr/>
            </p:nvCxnSpPr>
            <p:spPr>
              <a:xfrm>
                <a:off x="470916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6" name="Connecteur droit 95"/>
              <p:cNvCxnSpPr/>
              <p:nvPr/>
            </p:nvCxnSpPr>
            <p:spPr>
              <a:xfrm>
                <a:off x="511164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7" name="Connecteur droit 96"/>
              <p:cNvCxnSpPr/>
              <p:nvPr/>
            </p:nvCxnSpPr>
            <p:spPr>
              <a:xfrm>
                <a:off x="551448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8" name="Connecteur droit 97"/>
              <p:cNvCxnSpPr/>
              <p:nvPr/>
            </p:nvCxnSpPr>
            <p:spPr>
              <a:xfrm>
                <a:off x="591696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9" name="Connecteur droit 98"/>
              <p:cNvCxnSpPr/>
              <p:nvPr/>
            </p:nvCxnSpPr>
            <p:spPr>
              <a:xfrm>
                <a:off x="631980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60" name="Connecteur droit 99"/>
              <p:cNvCxnSpPr/>
              <p:nvPr/>
            </p:nvCxnSpPr>
            <p:spPr>
              <a:xfrm>
                <a:off x="6713280" y="231876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61" name="Connecteur droit 100"/>
              <p:cNvCxnSpPr/>
              <p:nvPr/>
            </p:nvCxnSpPr>
            <p:spPr>
              <a:xfrm>
                <a:off x="712512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62" name="Connecteur droit 101"/>
              <p:cNvCxnSpPr/>
              <p:nvPr/>
            </p:nvCxnSpPr>
            <p:spPr>
              <a:xfrm>
                <a:off x="752760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63" name="Connecteur droit 102"/>
              <p:cNvCxnSpPr/>
              <p:nvPr/>
            </p:nvCxnSpPr>
            <p:spPr>
              <a:xfrm>
                <a:off x="7930080" y="244908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cxnSp>
          <p:nvCxnSpPr>
            <p:cNvPr id="264" name="Connecteur droit 103"/>
            <p:cNvCxnSpPr/>
            <p:nvPr/>
          </p:nvCxnSpPr>
          <p:spPr>
            <a:xfrm>
              <a:off x="864000" y="290520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265" name="ZoneTexte 19"/>
          <p:cNvSpPr/>
          <p:nvPr/>
        </p:nvSpPr>
        <p:spPr>
          <a:xfrm>
            <a:off x="3072352" y="1070861"/>
            <a:ext cx="106416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</a:rPr>
              <a:t>2 482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ZoneTexte 20"/>
          <p:cNvSpPr/>
          <p:nvPr/>
        </p:nvSpPr>
        <p:spPr>
          <a:xfrm>
            <a:off x="3939480" y="1953360"/>
            <a:ext cx="1066792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70C0"/>
                </a:solidFill>
                <a:latin typeface="Calibri"/>
              </a:rPr>
              <a:t>2 484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ZoneTexte 21"/>
          <p:cNvSpPr/>
          <p:nvPr/>
        </p:nvSpPr>
        <p:spPr>
          <a:xfrm>
            <a:off x="2183760" y="1816920"/>
            <a:ext cx="1221232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0000"/>
                </a:solidFill>
                <a:latin typeface="Calibri"/>
              </a:rPr>
              <a:t>2 480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ZoneTexte 22"/>
          <p:cNvSpPr/>
          <p:nvPr/>
        </p:nvSpPr>
        <p:spPr>
          <a:xfrm>
            <a:off x="6147360" y="1800000"/>
            <a:ext cx="123156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0000"/>
                </a:solidFill>
                <a:latin typeface="Calibri"/>
              </a:rPr>
              <a:t>2 490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71" name="Groupe 4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272" name="Groupe 5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273" name="Connecteur droit 9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74" name="Connecteur droit 10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275" name="Connecteur droit 11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76" name="Connecteur droit 12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77" name="Connecteur droit 13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78" name="Connecteur droit 14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79" name="Connecteur droit 15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0" name="Connecteur droit 16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281" name="Connecteur droit 17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2" name="Connecteur droit 18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3" name="Connecteur droit 19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4" name="Connecteur droit 20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5" name="Connecteur droit 21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6" name="Connecteur droit 22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7" name="Connecteur droit 23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8" name="Connecteur droit 24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9" name="Connecteur droit 25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0" name="Connecteur droit 26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291" name="ZoneTexte 6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410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2" name="ZoneTexte 7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420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293" name="Connecteur droit 8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294" name="ZoneTexte 27"/>
          <p:cNvSpPr/>
          <p:nvPr/>
        </p:nvSpPr>
        <p:spPr>
          <a:xfrm>
            <a:off x="1315440" y="480960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ZoneTexte 28"/>
          <p:cNvSpPr/>
          <p:nvPr/>
        </p:nvSpPr>
        <p:spPr>
          <a:xfrm>
            <a:off x="3756240" y="480960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ZoneTexte 295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297" name="ZoneTexte 296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298" name="Connecteur droit 297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99" name="Groupe 14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300" name="Groupe 15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301" name="Connecteur droit 104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2" name="Connecteur droit 105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303" name="Connecteur droit 106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4" name="Connecteur droit 107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5" name="Connecteur droit 108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6" name="Connecteur droit 109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7" name="Connecteur droit 110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8" name="Connecteur droit 111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309" name="Connecteur droit 112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0" name="Connecteur droit 113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1" name="Connecteur droit 114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2" name="Connecteur droit 115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3" name="Connecteur droit 116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4" name="Connecteur droit 117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5" name="Connecteur droit 118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6" name="Connecteur droit 119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7" name="Connecteur droit 120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8" name="Connecteur droit 121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319" name="ZoneTexte 23"/>
            <p:cNvSpPr/>
            <p:nvPr/>
          </p:nvSpPr>
          <p:spPr>
            <a:xfrm>
              <a:off x="2218680" y="1800000"/>
              <a:ext cx="109980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4 100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0" name="ZoneTexte 24"/>
            <p:cNvSpPr/>
            <p:nvPr/>
          </p:nvSpPr>
          <p:spPr>
            <a:xfrm>
              <a:off x="6244920" y="1800000"/>
              <a:ext cx="109872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4 110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321" name="Connecteur droit 122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322" name="ZoneTexte 25"/>
          <p:cNvSpPr/>
          <p:nvPr/>
        </p:nvSpPr>
        <p:spPr>
          <a:xfrm>
            <a:off x="1315440" y="192960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ZoneTexte 26"/>
          <p:cNvSpPr/>
          <p:nvPr/>
        </p:nvSpPr>
        <p:spPr>
          <a:xfrm>
            <a:off x="3756240" y="192960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26" name="Groupe 3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327" name="Groupe 6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328" name="Connecteur droit 10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29" name="Connecteur droit 11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330" name="Connecteur droit 12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1" name="Connecteur droit 13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2" name="Connecteur droit 14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3" name="Connecteur droit 15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4" name="Connecteur droit 16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5" name="Connecteur droit 17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336" name="Connecteur droit 18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7" name="Connecteur droit 19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8" name="Connecteur droit 20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9" name="Connecteur droit 21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0" name="Connecteur droit 22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1" name="Connecteur droit 23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2" name="Connecteur droit 24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3" name="Connecteur droit 25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4" name="Connecteur droit 26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5" name="Connecteur droit 27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346" name="ZoneTexte 7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410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7" name="ZoneTexte 8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420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348" name="Connecteur droit 9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349" name="ZoneTexte 28"/>
          <p:cNvSpPr/>
          <p:nvPr/>
        </p:nvSpPr>
        <p:spPr>
          <a:xfrm>
            <a:off x="1090080" y="4788000"/>
            <a:ext cx="8139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407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ZoneTexte 29"/>
          <p:cNvSpPr/>
          <p:nvPr/>
        </p:nvSpPr>
        <p:spPr>
          <a:xfrm>
            <a:off x="3510360" y="4727520"/>
            <a:ext cx="8049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413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1" name="ZoneTexte 350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352" name="ZoneTexte 351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353" name="Connecteur droit 352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54" name="Groupe 16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355" name="Groupe 17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356" name="Connecteur droit 123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7" name="Connecteur droit 124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358" name="Connecteur droit 125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9" name="Connecteur droit 126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0" name="Connecteur droit 127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1" name="Connecteur droit 128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2" name="Connecteur droit 129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3" name="Connecteur droit 130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364" name="Connecteur droit 131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5" name="Connecteur droit 132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6" name="Connecteur droit 133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7" name="Connecteur droit 134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8" name="Connecteur droit 135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9" name="Connecteur droit 136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70" name="Connecteur droit 137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71" name="Connecteur droit 138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72" name="Connecteur droit 139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73" name="Connecteur droit 140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374" name="ZoneTexte 30"/>
            <p:cNvSpPr/>
            <p:nvPr/>
          </p:nvSpPr>
          <p:spPr>
            <a:xfrm>
              <a:off x="2158920" y="1800000"/>
              <a:ext cx="116892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4 100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5" name="ZoneTexte 31"/>
            <p:cNvSpPr/>
            <p:nvPr/>
          </p:nvSpPr>
          <p:spPr>
            <a:xfrm>
              <a:off x="6185160" y="1800000"/>
              <a:ext cx="124272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4 110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376" name="Connecteur droit 141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377" name="ZoneTexte 32"/>
          <p:cNvSpPr/>
          <p:nvPr/>
        </p:nvSpPr>
        <p:spPr>
          <a:xfrm>
            <a:off x="777960" y="1908000"/>
            <a:ext cx="121680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70C0"/>
                </a:solidFill>
                <a:latin typeface="Calibri"/>
              </a:rPr>
              <a:t>4 097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ZoneTexte 33"/>
          <p:cNvSpPr/>
          <p:nvPr/>
        </p:nvSpPr>
        <p:spPr>
          <a:xfrm>
            <a:off x="3376440" y="1847520"/>
            <a:ext cx="110268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70C0"/>
                </a:solidFill>
                <a:latin typeface="Calibri"/>
              </a:rPr>
              <a:t>4 103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81" name="Groupe 4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382" name="Groupe 5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383" name="Connecteur droit 9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84" name="Connecteur droit 10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85" name="Connecteur droit 11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86" name="Connecteur droit 12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87" name="Connecteur droit 13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88" name="Connecteur droit 14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89" name="Connecteur droit 15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0" name="Connecteur droit 16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1" name="Connecteur droit 17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2" name="Connecteur droit 18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3" name="Connecteur droit 19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4" name="Connecteur droit 20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395" name="Connecteur droit 21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6" name="Connecteur droit 22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7" name="Connecteur droit 23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8" name="Connecteur droit 24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9" name="Connecteur droit 25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0" name="Connecteur droit 26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</p:grpSp>
        <p:sp>
          <p:nvSpPr>
            <p:cNvPr id="401" name="ZoneTexte 6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650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2" name="ZoneTexte 7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403" name="Connecteur droit 8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404" name="ZoneTexte 27"/>
          <p:cNvSpPr/>
          <p:nvPr/>
        </p:nvSpPr>
        <p:spPr>
          <a:xfrm>
            <a:off x="5344200" y="478692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5" name="ZoneTexte 28"/>
          <p:cNvSpPr/>
          <p:nvPr/>
        </p:nvSpPr>
        <p:spPr>
          <a:xfrm>
            <a:off x="7678800" y="288900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ZoneTexte 405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407" name="ZoneTexte 406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408" name="Connecteur droit 407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09" name="Groupe 18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410" name="Groupe 19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411" name="Connecteur droit 142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2" name="Connecteur droit 143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3" name="Connecteur droit 144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4" name="Connecteur droit 145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5" name="Connecteur droit 146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6" name="Connecteur droit 147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7" name="Connecteur droit 148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8" name="Connecteur droit 149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9" name="Connecteur droit 150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0" name="Connecteur droit 151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1" name="Connecteur droit 152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2" name="Connecteur droit 153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423" name="Connecteur droit 154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4" name="Connecteur droit 155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5" name="Connecteur droit 156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6" name="Connecteur droit 157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7" name="Connecteur droit 158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8" name="Connecteur droit 159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</p:grpSp>
        <p:sp>
          <p:nvSpPr>
            <p:cNvPr id="429" name="ZoneTexte 34"/>
            <p:cNvSpPr/>
            <p:nvPr/>
          </p:nvSpPr>
          <p:spPr>
            <a:xfrm>
              <a:off x="2183760" y="1800000"/>
              <a:ext cx="120960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6 500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0" name="ZoneTexte 35"/>
            <p:cNvSpPr/>
            <p:nvPr/>
          </p:nvSpPr>
          <p:spPr>
            <a:xfrm>
              <a:off x="6149520" y="1800000"/>
              <a:ext cx="112320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6 600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431" name="Connecteur droit 160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432" name="ZoneTexte 36"/>
          <p:cNvSpPr/>
          <p:nvPr/>
        </p:nvSpPr>
        <p:spPr>
          <a:xfrm>
            <a:off x="5344200" y="190692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ZoneTexte 37"/>
          <p:cNvSpPr/>
          <p:nvPr/>
        </p:nvSpPr>
        <p:spPr>
          <a:xfrm>
            <a:off x="7720200" y="1807560"/>
            <a:ext cx="402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?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36" name="Groupe 3"/>
          <p:cNvGrpSpPr/>
          <p:nvPr/>
        </p:nvGrpSpPr>
        <p:grpSpPr>
          <a:xfrm>
            <a:off x="864000" y="4680000"/>
            <a:ext cx="7230240" cy="1094760"/>
            <a:chOff x="864000" y="4680000"/>
            <a:chExt cx="7230240" cy="1094760"/>
          </a:xfrm>
        </p:grpSpPr>
        <p:grpSp>
          <p:nvGrpSpPr>
            <p:cNvPr id="437" name="Groupe 6"/>
            <p:cNvGrpSpPr/>
            <p:nvPr/>
          </p:nvGrpSpPr>
          <p:grpSpPr>
            <a:xfrm>
              <a:off x="1085400" y="5175000"/>
              <a:ext cx="6844680" cy="599760"/>
              <a:chOff x="1085400" y="5175000"/>
              <a:chExt cx="6844680" cy="599760"/>
            </a:xfrm>
          </p:grpSpPr>
          <p:cxnSp>
            <p:nvCxnSpPr>
              <p:cNvPr id="438" name="Connecteur droit 10"/>
              <p:cNvCxnSpPr/>
              <p:nvPr/>
            </p:nvCxnSpPr>
            <p:spPr>
              <a:xfrm>
                <a:off x="10854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39" name="Connecteur droit 11"/>
              <p:cNvCxnSpPr/>
              <p:nvPr/>
            </p:nvCxnSpPr>
            <p:spPr>
              <a:xfrm>
                <a:off x="14882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0" name="Connecteur droit 12"/>
              <p:cNvCxnSpPr/>
              <p:nvPr/>
            </p:nvCxnSpPr>
            <p:spPr>
              <a:xfrm>
                <a:off x="18907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1" name="Connecteur droit 13"/>
              <p:cNvCxnSpPr/>
              <p:nvPr/>
            </p:nvCxnSpPr>
            <p:spPr>
              <a:xfrm>
                <a:off x="22932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2" name="Connecteur droit 14"/>
              <p:cNvCxnSpPr/>
              <p:nvPr/>
            </p:nvCxnSpPr>
            <p:spPr>
              <a:xfrm>
                <a:off x="2696040" y="517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3" name="Connecteur droit 15"/>
              <p:cNvCxnSpPr/>
              <p:nvPr/>
            </p:nvCxnSpPr>
            <p:spPr>
              <a:xfrm>
                <a:off x="30985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4" name="Connecteur droit 16"/>
              <p:cNvCxnSpPr/>
              <p:nvPr/>
            </p:nvCxnSpPr>
            <p:spPr>
              <a:xfrm>
                <a:off x="35013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5" name="Connecteur droit 17"/>
              <p:cNvCxnSpPr/>
              <p:nvPr/>
            </p:nvCxnSpPr>
            <p:spPr>
              <a:xfrm>
                <a:off x="39038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6" name="Connecteur droit 18"/>
              <p:cNvCxnSpPr/>
              <p:nvPr/>
            </p:nvCxnSpPr>
            <p:spPr>
              <a:xfrm>
                <a:off x="43066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7" name="Connecteur droit 19"/>
              <p:cNvCxnSpPr/>
              <p:nvPr/>
            </p:nvCxnSpPr>
            <p:spPr>
              <a:xfrm>
                <a:off x="47091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8" name="Connecteur droit 20"/>
              <p:cNvCxnSpPr/>
              <p:nvPr/>
            </p:nvCxnSpPr>
            <p:spPr>
              <a:xfrm>
                <a:off x="511164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9" name="Connecteur droit 21"/>
              <p:cNvCxnSpPr/>
              <p:nvPr/>
            </p:nvCxnSpPr>
            <p:spPr>
              <a:xfrm>
                <a:off x="55144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450" name="Connecteur droit 22"/>
              <p:cNvCxnSpPr/>
              <p:nvPr/>
            </p:nvCxnSpPr>
            <p:spPr>
              <a:xfrm>
                <a:off x="591696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1" name="Connecteur droit 23"/>
              <p:cNvCxnSpPr/>
              <p:nvPr/>
            </p:nvCxnSpPr>
            <p:spPr>
              <a:xfrm>
                <a:off x="63198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2" name="Connecteur droit 24"/>
              <p:cNvCxnSpPr/>
              <p:nvPr/>
            </p:nvCxnSpPr>
            <p:spPr>
              <a:xfrm>
                <a:off x="6713280" y="518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3" name="Connecteur droit 25"/>
              <p:cNvCxnSpPr/>
              <p:nvPr/>
            </p:nvCxnSpPr>
            <p:spPr>
              <a:xfrm>
                <a:off x="712512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4" name="Connecteur droit 26"/>
              <p:cNvCxnSpPr/>
              <p:nvPr/>
            </p:nvCxnSpPr>
            <p:spPr>
              <a:xfrm>
                <a:off x="752760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5" name="Connecteur droit 27"/>
              <p:cNvCxnSpPr/>
              <p:nvPr/>
            </p:nvCxnSpPr>
            <p:spPr>
              <a:xfrm>
                <a:off x="7930080" y="531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</p:grpSp>
        <p:sp>
          <p:nvSpPr>
            <p:cNvPr id="456" name="ZoneTexte 7"/>
            <p:cNvSpPr/>
            <p:nvPr/>
          </p:nvSpPr>
          <p:spPr>
            <a:xfrm>
              <a:off x="229356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650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7" name="ZoneTexte 8"/>
            <p:cNvSpPr/>
            <p:nvPr/>
          </p:nvSpPr>
          <p:spPr>
            <a:xfrm>
              <a:off x="6319800" y="4680000"/>
              <a:ext cx="95292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458" name="Connecteur droit 9"/>
            <p:cNvCxnSpPr/>
            <p:nvPr/>
          </p:nvCxnSpPr>
          <p:spPr>
            <a:xfrm>
              <a:off x="864000" y="576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459" name="ZoneTexte 28"/>
          <p:cNvSpPr/>
          <p:nvPr/>
        </p:nvSpPr>
        <p:spPr>
          <a:xfrm>
            <a:off x="5121000" y="4727520"/>
            <a:ext cx="884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657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0" name="ZoneTexte 29"/>
          <p:cNvSpPr/>
          <p:nvPr/>
        </p:nvSpPr>
        <p:spPr>
          <a:xfrm>
            <a:off x="7527600" y="4734360"/>
            <a:ext cx="867240" cy="57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70C0"/>
                </a:solidFill>
                <a:latin typeface="Calibri"/>
              </a:rPr>
              <a:t>663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1" name="ZoneTexte 460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462" name="ZoneTexte 461"/>
          <p:cNvSpPr txBox="1"/>
          <p:nvPr/>
        </p:nvSpPr>
        <p:spPr>
          <a:xfrm>
            <a:off x="978480" y="4032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             </a:t>
            </a:r>
          </a:p>
        </p:txBody>
      </p:sp>
      <p:sp>
        <p:nvSpPr>
          <p:cNvPr id="463" name="Connecteur droit 462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36000">
            <a:solidFill>
              <a:srgbClr val="00000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64" name="Groupe 20"/>
          <p:cNvGrpSpPr/>
          <p:nvPr/>
        </p:nvGrpSpPr>
        <p:grpSpPr>
          <a:xfrm>
            <a:off x="864000" y="1800000"/>
            <a:ext cx="7230600" cy="1095120"/>
            <a:chOff x="864000" y="1800000"/>
            <a:chExt cx="7230600" cy="1095120"/>
          </a:xfrm>
        </p:grpSpPr>
        <p:grpSp>
          <p:nvGrpSpPr>
            <p:cNvPr id="465" name="Groupe 21"/>
            <p:cNvGrpSpPr/>
            <p:nvPr/>
          </p:nvGrpSpPr>
          <p:grpSpPr>
            <a:xfrm>
              <a:off x="1085400" y="2295000"/>
              <a:ext cx="6844680" cy="599760"/>
              <a:chOff x="1085400" y="2295000"/>
              <a:chExt cx="6844680" cy="599760"/>
            </a:xfrm>
          </p:grpSpPr>
          <p:cxnSp>
            <p:nvCxnSpPr>
              <p:cNvPr id="466" name="Connecteur droit 161"/>
              <p:cNvCxnSpPr/>
              <p:nvPr/>
            </p:nvCxnSpPr>
            <p:spPr>
              <a:xfrm>
                <a:off x="10854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7" name="Connecteur droit 162"/>
              <p:cNvCxnSpPr/>
              <p:nvPr/>
            </p:nvCxnSpPr>
            <p:spPr>
              <a:xfrm>
                <a:off x="14882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8" name="Connecteur droit 163"/>
              <p:cNvCxnSpPr/>
              <p:nvPr/>
            </p:nvCxnSpPr>
            <p:spPr>
              <a:xfrm>
                <a:off x="18907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9" name="Connecteur droit 164"/>
              <p:cNvCxnSpPr/>
              <p:nvPr/>
            </p:nvCxnSpPr>
            <p:spPr>
              <a:xfrm>
                <a:off x="22932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0" name="Connecteur droit 165"/>
              <p:cNvCxnSpPr/>
              <p:nvPr/>
            </p:nvCxnSpPr>
            <p:spPr>
              <a:xfrm>
                <a:off x="2696040" y="2295000"/>
                <a:ext cx="360" cy="593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1" name="Connecteur droit 166"/>
              <p:cNvCxnSpPr/>
              <p:nvPr/>
            </p:nvCxnSpPr>
            <p:spPr>
              <a:xfrm>
                <a:off x="30985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2" name="Connecteur droit 167"/>
              <p:cNvCxnSpPr/>
              <p:nvPr/>
            </p:nvCxnSpPr>
            <p:spPr>
              <a:xfrm>
                <a:off x="35013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3" name="Connecteur droit 168"/>
              <p:cNvCxnSpPr/>
              <p:nvPr/>
            </p:nvCxnSpPr>
            <p:spPr>
              <a:xfrm>
                <a:off x="39038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4" name="Connecteur droit 169"/>
              <p:cNvCxnSpPr/>
              <p:nvPr/>
            </p:nvCxnSpPr>
            <p:spPr>
              <a:xfrm>
                <a:off x="43066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5" name="Connecteur droit 170"/>
              <p:cNvCxnSpPr/>
              <p:nvPr/>
            </p:nvCxnSpPr>
            <p:spPr>
              <a:xfrm>
                <a:off x="47091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6" name="Connecteur droit 171"/>
              <p:cNvCxnSpPr/>
              <p:nvPr/>
            </p:nvCxnSpPr>
            <p:spPr>
              <a:xfrm>
                <a:off x="511164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7" name="Connecteur droit 172"/>
              <p:cNvCxnSpPr/>
              <p:nvPr/>
            </p:nvCxnSpPr>
            <p:spPr>
              <a:xfrm>
                <a:off x="55144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  <p:cxnSp>
            <p:nvCxnSpPr>
              <p:cNvPr id="478" name="Connecteur droit 173"/>
              <p:cNvCxnSpPr/>
              <p:nvPr/>
            </p:nvCxnSpPr>
            <p:spPr>
              <a:xfrm>
                <a:off x="591696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9" name="Connecteur droit 174"/>
              <p:cNvCxnSpPr/>
              <p:nvPr/>
            </p:nvCxnSpPr>
            <p:spPr>
              <a:xfrm>
                <a:off x="63198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80" name="Connecteur droit 175"/>
              <p:cNvCxnSpPr/>
              <p:nvPr/>
            </p:nvCxnSpPr>
            <p:spPr>
              <a:xfrm>
                <a:off x="6713280" y="2301840"/>
                <a:ext cx="360" cy="5932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81" name="Connecteur droit 176"/>
              <p:cNvCxnSpPr/>
              <p:nvPr/>
            </p:nvCxnSpPr>
            <p:spPr>
              <a:xfrm>
                <a:off x="712512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82" name="Connecteur droit 177"/>
              <p:cNvCxnSpPr/>
              <p:nvPr/>
            </p:nvCxnSpPr>
            <p:spPr>
              <a:xfrm>
                <a:off x="752760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83" name="Connecteur droit 178"/>
              <p:cNvCxnSpPr/>
              <p:nvPr/>
            </p:nvCxnSpPr>
            <p:spPr>
              <a:xfrm>
                <a:off x="7930080" y="2432160"/>
                <a:ext cx="360" cy="45648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</a:ln>
            </p:spPr>
          </p:cxnSp>
        </p:grpSp>
        <p:sp>
          <p:nvSpPr>
            <p:cNvPr id="484" name="ZoneTexte 38"/>
            <p:cNvSpPr/>
            <p:nvPr/>
          </p:nvSpPr>
          <p:spPr>
            <a:xfrm>
              <a:off x="2205360" y="1800000"/>
              <a:ext cx="113184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6 500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5" name="ZoneTexte 39"/>
            <p:cNvSpPr/>
            <p:nvPr/>
          </p:nvSpPr>
          <p:spPr>
            <a:xfrm>
              <a:off x="6231600" y="1800000"/>
              <a:ext cx="114804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6 600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486" name="Connecteur droit 179"/>
            <p:cNvCxnSpPr/>
            <p:nvPr/>
          </p:nvCxnSpPr>
          <p:spPr>
            <a:xfrm>
              <a:off x="864000" y="2888280"/>
              <a:ext cx="7230600" cy="6840"/>
            </a:xfrm>
            <a:prstGeom prst="straightConnector1">
              <a:avLst/>
            </a:prstGeom>
            <a:ln w="19050">
              <a:solidFill>
                <a:srgbClr val="000000"/>
              </a:solidFill>
            </a:ln>
          </p:spPr>
        </p:cxnSp>
      </p:grpSp>
      <p:sp>
        <p:nvSpPr>
          <p:cNvPr id="487" name="ZoneTexte 40"/>
          <p:cNvSpPr/>
          <p:nvPr/>
        </p:nvSpPr>
        <p:spPr>
          <a:xfrm>
            <a:off x="4964040" y="1847520"/>
            <a:ext cx="114732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70C0"/>
                </a:solidFill>
                <a:latin typeface="Calibri"/>
              </a:rPr>
              <a:t>6 570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8" name="ZoneTexte 41"/>
          <p:cNvSpPr/>
          <p:nvPr/>
        </p:nvSpPr>
        <p:spPr>
          <a:xfrm>
            <a:off x="7421760" y="1806840"/>
            <a:ext cx="125352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70C0"/>
                </a:solidFill>
                <a:latin typeface="Calibri"/>
              </a:rPr>
              <a:t>6 630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322</Words>
  <Application>Microsoft Office PowerPoint</Application>
  <PresentationFormat>Affichage à l'écran (4:3)</PresentationFormat>
  <Paragraphs>163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Webdings</vt:lpstr>
      <vt:lpstr>Wingdings</vt:lpstr>
      <vt:lpstr>Thème Office</vt:lpstr>
      <vt:lpstr>Présentation PowerPoint</vt:lpstr>
      <vt:lpstr>Ecris les deux nombres.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Écris les nombres manquants.</vt:lpstr>
      <vt:lpstr>Correction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40</cp:revision>
  <dcterms:created xsi:type="dcterms:W3CDTF">2023-02-07T14:55:57Z</dcterms:created>
  <dcterms:modified xsi:type="dcterms:W3CDTF">2026-07-19T14:35:39Z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15</vt:i4>
  </property>
</Properties>
</file>