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70C0"/>
            </a:solidFill>
            <a:round/>
          </a:ln>
        </p:spPr>
      </p:cxnSp>
      <p:sp>
        <p:nvSpPr>
          <p:cNvPr id="7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5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3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368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Rectangle 5"/>
          <p:cNvSpPr/>
          <p:nvPr/>
        </p:nvSpPr>
        <p:spPr>
          <a:xfrm>
            <a:off x="0" y="316080"/>
            <a:ext cx="9143280" cy="66553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5" name="Image 4"/>
          <p:cNvPicPr/>
          <p:nvPr/>
        </p:nvPicPr>
        <p:blipFill>
          <a:blip r:embed="rId2"/>
          <a:stretch/>
        </p:blipFill>
        <p:spPr>
          <a:xfrm>
            <a:off x="3654360" y="253080"/>
            <a:ext cx="1834560" cy="1329480"/>
          </a:xfrm>
          <a:prstGeom prst="rect">
            <a:avLst/>
          </a:prstGeom>
          <a:ln w="0">
            <a:noFill/>
          </a:ln>
        </p:spPr>
      </p:pic>
      <p:sp>
        <p:nvSpPr>
          <p:cNvPr id="46" name="ZoneTexte 3"/>
          <p:cNvSpPr/>
          <p:nvPr/>
        </p:nvSpPr>
        <p:spPr>
          <a:xfrm>
            <a:off x="2376000" y="2593440"/>
            <a:ext cx="5015880" cy="197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sais passer d’une représentation d’un nombre à une autre.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8" name="Image 27"/>
          <p:cNvPicPr/>
          <p:nvPr/>
        </p:nvPicPr>
        <p:blipFill>
          <a:blip r:embed="rId2"/>
          <a:stretch/>
        </p:blipFill>
        <p:spPr>
          <a:xfrm>
            <a:off x="2861280" y="2166840"/>
            <a:ext cx="650880" cy="654120"/>
          </a:xfrm>
          <a:prstGeom prst="rect">
            <a:avLst/>
          </a:prstGeom>
          <a:ln w="0">
            <a:noFill/>
          </a:ln>
        </p:spPr>
      </p:pic>
      <p:sp>
        <p:nvSpPr>
          <p:cNvPr id="349" name="ZoneTexte 48"/>
          <p:cNvSpPr/>
          <p:nvPr/>
        </p:nvSpPr>
        <p:spPr>
          <a:xfrm>
            <a:off x="232200" y="382320"/>
            <a:ext cx="33098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Echanges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50" name="Groupe 1"/>
          <p:cNvGrpSpPr/>
          <p:nvPr/>
        </p:nvGrpSpPr>
        <p:grpSpPr>
          <a:xfrm>
            <a:off x="1049760" y="2913480"/>
            <a:ext cx="834840" cy="831960"/>
            <a:chOff x="1049760" y="2913480"/>
            <a:chExt cx="834840" cy="831960"/>
          </a:xfrm>
        </p:grpSpPr>
        <p:pic>
          <p:nvPicPr>
            <p:cNvPr id="351" name="Image 11"/>
            <p:cNvPicPr/>
            <p:nvPr/>
          </p:nvPicPr>
          <p:blipFill>
            <a:blip r:embed="rId3"/>
            <a:stretch/>
          </p:blipFill>
          <p:spPr>
            <a:xfrm>
              <a:off x="1233720" y="2913480"/>
              <a:ext cx="650880" cy="654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2" name="Image 12"/>
            <p:cNvPicPr/>
            <p:nvPr/>
          </p:nvPicPr>
          <p:blipFill>
            <a:blip r:embed="rId3"/>
            <a:stretch/>
          </p:blipFill>
          <p:spPr>
            <a:xfrm>
              <a:off x="1213200" y="2933280"/>
              <a:ext cx="650880" cy="654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3" name="Image 13"/>
            <p:cNvPicPr/>
            <p:nvPr/>
          </p:nvPicPr>
          <p:blipFill>
            <a:blip r:embed="rId3"/>
            <a:stretch/>
          </p:blipFill>
          <p:spPr>
            <a:xfrm>
              <a:off x="1192680" y="2953080"/>
              <a:ext cx="650880" cy="654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4" name="Image 14"/>
            <p:cNvPicPr/>
            <p:nvPr/>
          </p:nvPicPr>
          <p:blipFill>
            <a:blip r:embed="rId3"/>
            <a:stretch/>
          </p:blipFill>
          <p:spPr>
            <a:xfrm>
              <a:off x="1171800" y="2972880"/>
              <a:ext cx="650880" cy="654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5" name="Image 15"/>
            <p:cNvPicPr/>
            <p:nvPr/>
          </p:nvPicPr>
          <p:blipFill>
            <a:blip r:embed="rId3"/>
            <a:stretch/>
          </p:blipFill>
          <p:spPr>
            <a:xfrm>
              <a:off x="1153080" y="2991600"/>
              <a:ext cx="650880" cy="654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6" name="Image 16"/>
            <p:cNvPicPr/>
            <p:nvPr/>
          </p:nvPicPr>
          <p:blipFill>
            <a:blip r:embed="rId3"/>
            <a:stretch/>
          </p:blipFill>
          <p:spPr>
            <a:xfrm>
              <a:off x="1132200" y="3011400"/>
              <a:ext cx="650880" cy="654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7" name="Image 17"/>
            <p:cNvPicPr/>
            <p:nvPr/>
          </p:nvPicPr>
          <p:blipFill>
            <a:blip r:embed="rId3"/>
            <a:stretch/>
          </p:blipFill>
          <p:spPr>
            <a:xfrm>
              <a:off x="1111680" y="3031200"/>
              <a:ext cx="650880" cy="654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8" name="Image 18"/>
            <p:cNvPicPr/>
            <p:nvPr/>
          </p:nvPicPr>
          <p:blipFill>
            <a:blip r:embed="rId3"/>
            <a:stretch/>
          </p:blipFill>
          <p:spPr>
            <a:xfrm>
              <a:off x="1091160" y="3051000"/>
              <a:ext cx="650880" cy="654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9" name="Image 19"/>
            <p:cNvPicPr/>
            <p:nvPr/>
          </p:nvPicPr>
          <p:blipFill>
            <a:blip r:embed="rId3"/>
            <a:stretch/>
          </p:blipFill>
          <p:spPr>
            <a:xfrm>
              <a:off x="1070280" y="3071520"/>
              <a:ext cx="650880" cy="6541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0" name="Image 20"/>
            <p:cNvPicPr/>
            <p:nvPr/>
          </p:nvPicPr>
          <p:blipFill>
            <a:blip r:embed="rId3"/>
            <a:stretch/>
          </p:blipFill>
          <p:spPr>
            <a:xfrm>
              <a:off x="1049760" y="3091320"/>
              <a:ext cx="650880" cy="65412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361" name="ZoneTexte 35"/>
          <p:cNvSpPr/>
          <p:nvPr/>
        </p:nvSpPr>
        <p:spPr>
          <a:xfrm>
            <a:off x="-1359000" y="5047560"/>
            <a:ext cx="84398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Mille = dix centaines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2" name="Image 6"/>
          <p:cNvPicPr/>
          <p:nvPr/>
        </p:nvPicPr>
        <p:blipFill>
          <a:blip r:embed="rId2"/>
          <a:stretch/>
        </p:blipFill>
        <p:spPr>
          <a:xfrm>
            <a:off x="3592800" y="2166840"/>
            <a:ext cx="650880" cy="654120"/>
          </a:xfrm>
          <a:prstGeom prst="rect">
            <a:avLst/>
          </a:prstGeom>
          <a:ln w="0">
            <a:noFill/>
          </a:ln>
        </p:spPr>
      </p:pic>
      <p:pic>
        <p:nvPicPr>
          <p:cNvPr id="363" name="Image 7"/>
          <p:cNvPicPr/>
          <p:nvPr/>
        </p:nvPicPr>
        <p:blipFill>
          <a:blip r:embed="rId2"/>
          <a:stretch/>
        </p:blipFill>
        <p:spPr>
          <a:xfrm>
            <a:off x="2861280" y="2906640"/>
            <a:ext cx="650880" cy="654120"/>
          </a:xfrm>
          <a:prstGeom prst="rect">
            <a:avLst/>
          </a:prstGeom>
          <a:ln w="0">
            <a:noFill/>
          </a:ln>
        </p:spPr>
      </p:pic>
      <p:pic>
        <p:nvPicPr>
          <p:cNvPr id="364" name="Image 8"/>
          <p:cNvPicPr/>
          <p:nvPr/>
        </p:nvPicPr>
        <p:blipFill>
          <a:blip r:embed="rId2"/>
          <a:stretch/>
        </p:blipFill>
        <p:spPr>
          <a:xfrm>
            <a:off x="3592800" y="2906640"/>
            <a:ext cx="650880" cy="654120"/>
          </a:xfrm>
          <a:prstGeom prst="rect">
            <a:avLst/>
          </a:prstGeom>
          <a:ln w="0">
            <a:noFill/>
          </a:ln>
        </p:spPr>
      </p:pic>
      <p:pic>
        <p:nvPicPr>
          <p:cNvPr id="365" name="Image 9"/>
          <p:cNvPicPr/>
          <p:nvPr/>
        </p:nvPicPr>
        <p:blipFill>
          <a:blip r:embed="rId2"/>
          <a:stretch/>
        </p:blipFill>
        <p:spPr>
          <a:xfrm>
            <a:off x="2861280" y="3620520"/>
            <a:ext cx="650880" cy="654120"/>
          </a:xfrm>
          <a:prstGeom prst="rect">
            <a:avLst/>
          </a:prstGeom>
          <a:ln w="0">
            <a:noFill/>
          </a:ln>
        </p:spPr>
      </p:pic>
      <p:pic>
        <p:nvPicPr>
          <p:cNvPr id="366" name="Image 10"/>
          <p:cNvPicPr/>
          <p:nvPr/>
        </p:nvPicPr>
        <p:blipFill>
          <a:blip r:embed="rId2"/>
          <a:stretch/>
        </p:blipFill>
        <p:spPr>
          <a:xfrm>
            <a:off x="3592800" y="3620520"/>
            <a:ext cx="650880" cy="654120"/>
          </a:xfrm>
          <a:prstGeom prst="rect">
            <a:avLst/>
          </a:prstGeom>
          <a:ln w="0">
            <a:noFill/>
          </a:ln>
        </p:spPr>
      </p:pic>
      <p:pic>
        <p:nvPicPr>
          <p:cNvPr id="367" name="Image 26"/>
          <p:cNvPicPr/>
          <p:nvPr/>
        </p:nvPicPr>
        <p:blipFill>
          <a:blip r:embed="rId2"/>
          <a:stretch/>
        </p:blipFill>
        <p:spPr>
          <a:xfrm>
            <a:off x="2861280" y="4360320"/>
            <a:ext cx="650880" cy="654120"/>
          </a:xfrm>
          <a:prstGeom prst="rect">
            <a:avLst/>
          </a:prstGeom>
          <a:ln w="0">
            <a:noFill/>
          </a:ln>
        </p:spPr>
      </p:pic>
      <p:pic>
        <p:nvPicPr>
          <p:cNvPr id="368" name="Image 32"/>
          <p:cNvPicPr/>
          <p:nvPr/>
        </p:nvPicPr>
        <p:blipFill>
          <a:blip r:embed="rId2"/>
          <a:stretch/>
        </p:blipFill>
        <p:spPr>
          <a:xfrm>
            <a:off x="3592800" y="4360320"/>
            <a:ext cx="650880" cy="654120"/>
          </a:xfrm>
          <a:prstGeom prst="rect">
            <a:avLst/>
          </a:prstGeom>
          <a:ln w="0">
            <a:noFill/>
          </a:ln>
        </p:spPr>
      </p:pic>
      <p:pic>
        <p:nvPicPr>
          <p:cNvPr id="369" name="Image 36"/>
          <p:cNvPicPr/>
          <p:nvPr/>
        </p:nvPicPr>
        <p:blipFill>
          <a:blip r:embed="rId2"/>
          <a:stretch/>
        </p:blipFill>
        <p:spPr>
          <a:xfrm>
            <a:off x="2861280" y="1427040"/>
            <a:ext cx="650880" cy="654120"/>
          </a:xfrm>
          <a:prstGeom prst="rect">
            <a:avLst/>
          </a:prstGeom>
          <a:ln w="0">
            <a:noFill/>
          </a:ln>
        </p:spPr>
      </p:pic>
      <p:pic>
        <p:nvPicPr>
          <p:cNvPr id="370" name="Image 37"/>
          <p:cNvPicPr/>
          <p:nvPr/>
        </p:nvPicPr>
        <p:blipFill>
          <a:blip r:embed="rId2"/>
          <a:stretch/>
        </p:blipFill>
        <p:spPr>
          <a:xfrm>
            <a:off x="3592800" y="1427040"/>
            <a:ext cx="650880" cy="654120"/>
          </a:xfrm>
          <a:prstGeom prst="rect">
            <a:avLst/>
          </a:prstGeom>
          <a:ln w="0">
            <a:noFill/>
          </a:ln>
        </p:spPr>
      </p:pic>
      <p:pic>
        <p:nvPicPr>
          <p:cNvPr id="371" name="Image 38"/>
          <p:cNvPicPr/>
          <p:nvPr/>
        </p:nvPicPr>
        <p:blipFill>
          <a:blip r:embed="rId4"/>
          <a:stretch/>
        </p:blipFill>
        <p:spPr>
          <a:xfrm>
            <a:off x="5410080" y="1469520"/>
            <a:ext cx="90000" cy="615960"/>
          </a:xfrm>
          <a:prstGeom prst="rect">
            <a:avLst/>
          </a:prstGeom>
          <a:ln w="0">
            <a:noFill/>
          </a:ln>
        </p:spPr>
      </p:pic>
      <p:sp>
        <p:nvSpPr>
          <p:cNvPr id="372" name="ZoneTexte 43"/>
          <p:cNvSpPr/>
          <p:nvPr/>
        </p:nvSpPr>
        <p:spPr>
          <a:xfrm>
            <a:off x="1935000" y="2957400"/>
            <a:ext cx="6508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3" name="ZoneTexte 44"/>
          <p:cNvSpPr/>
          <p:nvPr/>
        </p:nvSpPr>
        <p:spPr>
          <a:xfrm>
            <a:off x="2091600" y="5042520"/>
            <a:ext cx="84398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= cent dizaines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4" name="ZoneTexte 45"/>
          <p:cNvSpPr/>
          <p:nvPr/>
        </p:nvSpPr>
        <p:spPr>
          <a:xfrm>
            <a:off x="4499640" y="2948760"/>
            <a:ext cx="6508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=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5" name="Image 49"/>
          <p:cNvPicPr/>
          <p:nvPr/>
        </p:nvPicPr>
        <p:blipFill>
          <a:blip r:embed="rId4"/>
          <a:stretch/>
        </p:blipFill>
        <p:spPr>
          <a:xfrm>
            <a:off x="5500800" y="14695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76" name="Image 50"/>
          <p:cNvPicPr/>
          <p:nvPr/>
        </p:nvPicPr>
        <p:blipFill>
          <a:blip r:embed="rId4"/>
          <a:stretch/>
        </p:blipFill>
        <p:spPr>
          <a:xfrm>
            <a:off x="5591160" y="1465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77" name="Image 51"/>
          <p:cNvPicPr/>
          <p:nvPr/>
        </p:nvPicPr>
        <p:blipFill>
          <a:blip r:embed="rId4"/>
          <a:stretch/>
        </p:blipFill>
        <p:spPr>
          <a:xfrm>
            <a:off x="5681880" y="1465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78" name="Image 52"/>
          <p:cNvPicPr/>
          <p:nvPr/>
        </p:nvPicPr>
        <p:blipFill>
          <a:blip r:embed="rId4"/>
          <a:stretch/>
        </p:blipFill>
        <p:spPr>
          <a:xfrm>
            <a:off x="5772600" y="1465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79" name="Image 53"/>
          <p:cNvPicPr/>
          <p:nvPr/>
        </p:nvPicPr>
        <p:blipFill>
          <a:blip r:embed="rId4"/>
          <a:stretch/>
        </p:blipFill>
        <p:spPr>
          <a:xfrm>
            <a:off x="5862960" y="1465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0" name="Image 54"/>
          <p:cNvPicPr/>
          <p:nvPr/>
        </p:nvPicPr>
        <p:blipFill>
          <a:blip r:embed="rId4"/>
          <a:stretch/>
        </p:blipFill>
        <p:spPr>
          <a:xfrm>
            <a:off x="5953680" y="1465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1" name="Image 55"/>
          <p:cNvPicPr/>
          <p:nvPr/>
        </p:nvPicPr>
        <p:blipFill>
          <a:blip r:embed="rId4"/>
          <a:stretch/>
        </p:blipFill>
        <p:spPr>
          <a:xfrm>
            <a:off x="6044040" y="1465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2" name="Image 56"/>
          <p:cNvPicPr/>
          <p:nvPr/>
        </p:nvPicPr>
        <p:blipFill>
          <a:blip r:embed="rId4"/>
          <a:stretch/>
        </p:blipFill>
        <p:spPr>
          <a:xfrm>
            <a:off x="6134760" y="1465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3" name="Image 57"/>
          <p:cNvPicPr/>
          <p:nvPr/>
        </p:nvPicPr>
        <p:blipFill>
          <a:blip r:embed="rId4"/>
          <a:stretch/>
        </p:blipFill>
        <p:spPr>
          <a:xfrm>
            <a:off x="6225480" y="1465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4" name="Image 58"/>
          <p:cNvPicPr/>
          <p:nvPr/>
        </p:nvPicPr>
        <p:blipFill>
          <a:blip r:embed="rId4"/>
          <a:stretch/>
        </p:blipFill>
        <p:spPr>
          <a:xfrm>
            <a:off x="6620760" y="14688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5" name="Image 59"/>
          <p:cNvPicPr/>
          <p:nvPr/>
        </p:nvPicPr>
        <p:blipFill>
          <a:blip r:embed="rId4"/>
          <a:stretch/>
        </p:blipFill>
        <p:spPr>
          <a:xfrm>
            <a:off x="6711120" y="14688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6" name="Image 60"/>
          <p:cNvPicPr/>
          <p:nvPr/>
        </p:nvPicPr>
        <p:blipFill>
          <a:blip r:embed="rId4"/>
          <a:stretch/>
        </p:blipFill>
        <p:spPr>
          <a:xfrm>
            <a:off x="6801840" y="1464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7" name="Image 61"/>
          <p:cNvPicPr/>
          <p:nvPr/>
        </p:nvPicPr>
        <p:blipFill>
          <a:blip r:embed="rId4"/>
          <a:stretch/>
        </p:blipFill>
        <p:spPr>
          <a:xfrm>
            <a:off x="6892200" y="1464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8" name="Image 62"/>
          <p:cNvPicPr/>
          <p:nvPr/>
        </p:nvPicPr>
        <p:blipFill>
          <a:blip r:embed="rId4"/>
          <a:stretch/>
        </p:blipFill>
        <p:spPr>
          <a:xfrm>
            <a:off x="6982920" y="1464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89" name="Image 63"/>
          <p:cNvPicPr/>
          <p:nvPr/>
        </p:nvPicPr>
        <p:blipFill>
          <a:blip r:embed="rId4"/>
          <a:stretch/>
        </p:blipFill>
        <p:spPr>
          <a:xfrm>
            <a:off x="7073640" y="1464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0" name="Image 65"/>
          <p:cNvPicPr/>
          <p:nvPr/>
        </p:nvPicPr>
        <p:blipFill>
          <a:blip r:embed="rId4"/>
          <a:stretch/>
        </p:blipFill>
        <p:spPr>
          <a:xfrm>
            <a:off x="7164000" y="1465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1" name="Image 66"/>
          <p:cNvPicPr/>
          <p:nvPr/>
        </p:nvPicPr>
        <p:blipFill>
          <a:blip r:embed="rId4"/>
          <a:stretch/>
        </p:blipFill>
        <p:spPr>
          <a:xfrm>
            <a:off x="7254720" y="1465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2" name="Image 67"/>
          <p:cNvPicPr/>
          <p:nvPr/>
        </p:nvPicPr>
        <p:blipFill>
          <a:blip r:embed="rId4"/>
          <a:stretch/>
        </p:blipFill>
        <p:spPr>
          <a:xfrm>
            <a:off x="7345080" y="1465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3" name="Image 68"/>
          <p:cNvPicPr/>
          <p:nvPr/>
        </p:nvPicPr>
        <p:blipFill>
          <a:blip r:embed="rId4"/>
          <a:stretch/>
        </p:blipFill>
        <p:spPr>
          <a:xfrm>
            <a:off x="7435800" y="1465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4" name="Image 69"/>
          <p:cNvPicPr/>
          <p:nvPr/>
        </p:nvPicPr>
        <p:blipFill>
          <a:blip r:embed="rId4"/>
          <a:stretch/>
        </p:blipFill>
        <p:spPr>
          <a:xfrm>
            <a:off x="5410080" y="21819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5" name="Image 70"/>
          <p:cNvPicPr/>
          <p:nvPr/>
        </p:nvPicPr>
        <p:blipFill>
          <a:blip r:embed="rId4"/>
          <a:stretch/>
        </p:blipFill>
        <p:spPr>
          <a:xfrm>
            <a:off x="5500800" y="21819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6" name="Image 71"/>
          <p:cNvPicPr/>
          <p:nvPr/>
        </p:nvPicPr>
        <p:blipFill>
          <a:blip r:embed="rId4"/>
          <a:stretch/>
        </p:blipFill>
        <p:spPr>
          <a:xfrm>
            <a:off x="5591160" y="2177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7" name="Image 72"/>
          <p:cNvPicPr/>
          <p:nvPr/>
        </p:nvPicPr>
        <p:blipFill>
          <a:blip r:embed="rId4"/>
          <a:stretch/>
        </p:blipFill>
        <p:spPr>
          <a:xfrm>
            <a:off x="5681880" y="2177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8" name="Image 73"/>
          <p:cNvPicPr/>
          <p:nvPr/>
        </p:nvPicPr>
        <p:blipFill>
          <a:blip r:embed="rId4"/>
          <a:stretch/>
        </p:blipFill>
        <p:spPr>
          <a:xfrm>
            <a:off x="5772600" y="2177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399" name="Image 74"/>
          <p:cNvPicPr/>
          <p:nvPr/>
        </p:nvPicPr>
        <p:blipFill>
          <a:blip r:embed="rId4"/>
          <a:stretch/>
        </p:blipFill>
        <p:spPr>
          <a:xfrm>
            <a:off x="5862960" y="2177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0" name="Image 75"/>
          <p:cNvPicPr/>
          <p:nvPr/>
        </p:nvPicPr>
        <p:blipFill>
          <a:blip r:embed="rId4"/>
          <a:stretch/>
        </p:blipFill>
        <p:spPr>
          <a:xfrm>
            <a:off x="5953680" y="21783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1" name="Image 76"/>
          <p:cNvPicPr/>
          <p:nvPr/>
        </p:nvPicPr>
        <p:blipFill>
          <a:blip r:embed="rId4"/>
          <a:stretch/>
        </p:blipFill>
        <p:spPr>
          <a:xfrm>
            <a:off x="6044040" y="21783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2" name="Image 77"/>
          <p:cNvPicPr/>
          <p:nvPr/>
        </p:nvPicPr>
        <p:blipFill>
          <a:blip r:embed="rId4"/>
          <a:stretch/>
        </p:blipFill>
        <p:spPr>
          <a:xfrm>
            <a:off x="6134760" y="21783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3" name="Image 78"/>
          <p:cNvPicPr/>
          <p:nvPr/>
        </p:nvPicPr>
        <p:blipFill>
          <a:blip r:embed="rId4"/>
          <a:stretch/>
        </p:blipFill>
        <p:spPr>
          <a:xfrm>
            <a:off x="6225480" y="21783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4" name="Image 79"/>
          <p:cNvPicPr/>
          <p:nvPr/>
        </p:nvPicPr>
        <p:blipFill>
          <a:blip r:embed="rId4"/>
          <a:stretch/>
        </p:blipFill>
        <p:spPr>
          <a:xfrm>
            <a:off x="6620760" y="21812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5" name="Image 80"/>
          <p:cNvPicPr/>
          <p:nvPr/>
        </p:nvPicPr>
        <p:blipFill>
          <a:blip r:embed="rId4"/>
          <a:stretch/>
        </p:blipFill>
        <p:spPr>
          <a:xfrm>
            <a:off x="6711120" y="21812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6" name="Image 81"/>
          <p:cNvPicPr/>
          <p:nvPr/>
        </p:nvPicPr>
        <p:blipFill>
          <a:blip r:embed="rId4"/>
          <a:stretch/>
        </p:blipFill>
        <p:spPr>
          <a:xfrm>
            <a:off x="6801840" y="2176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7" name="Image 82"/>
          <p:cNvPicPr/>
          <p:nvPr/>
        </p:nvPicPr>
        <p:blipFill>
          <a:blip r:embed="rId4"/>
          <a:stretch/>
        </p:blipFill>
        <p:spPr>
          <a:xfrm>
            <a:off x="6892200" y="2176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8" name="Image 83"/>
          <p:cNvPicPr/>
          <p:nvPr/>
        </p:nvPicPr>
        <p:blipFill>
          <a:blip r:embed="rId4"/>
          <a:stretch/>
        </p:blipFill>
        <p:spPr>
          <a:xfrm>
            <a:off x="6982920" y="2176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09" name="Image 84"/>
          <p:cNvPicPr/>
          <p:nvPr/>
        </p:nvPicPr>
        <p:blipFill>
          <a:blip r:embed="rId4"/>
          <a:stretch/>
        </p:blipFill>
        <p:spPr>
          <a:xfrm>
            <a:off x="7073640" y="2176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0" name="Image 85"/>
          <p:cNvPicPr/>
          <p:nvPr/>
        </p:nvPicPr>
        <p:blipFill>
          <a:blip r:embed="rId4"/>
          <a:stretch/>
        </p:blipFill>
        <p:spPr>
          <a:xfrm>
            <a:off x="7164000" y="2177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1" name="Image 86"/>
          <p:cNvPicPr/>
          <p:nvPr/>
        </p:nvPicPr>
        <p:blipFill>
          <a:blip r:embed="rId4"/>
          <a:stretch/>
        </p:blipFill>
        <p:spPr>
          <a:xfrm>
            <a:off x="7254720" y="2177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2" name="Image 87"/>
          <p:cNvPicPr/>
          <p:nvPr/>
        </p:nvPicPr>
        <p:blipFill>
          <a:blip r:embed="rId4"/>
          <a:stretch/>
        </p:blipFill>
        <p:spPr>
          <a:xfrm>
            <a:off x="7345080" y="2177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3" name="Image 88"/>
          <p:cNvPicPr/>
          <p:nvPr/>
        </p:nvPicPr>
        <p:blipFill>
          <a:blip r:embed="rId4"/>
          <a:stretch/>
        </p:blipFill>
        <p:spPr>
          <a:xfrm>
            <a:off x="7435800" y="2177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4" name="Image 89"/>
          <p:cNvPicPr/>
          <p:nvPr/>
        </p:nvPicPr>
        <p:blipFill>
          <a:blip r:embed="rId4"/>
          <a:stretch/>
        </p:blipFill>
        <p:spPr>
          <a:xfrm>
            <a:off x="5406480" y="4381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5" name="Image 90"/>
          <p:cNvPicPr/>
          <p:nvPr/>
        </p:nvPicPr>
        <p:blipFill>
          <a:blip r:embed="rId4"/>
          <a:stretch/>
        </p:blipFill>
        <p:spPr>
          <a:xfrm>
            <a:off x="5496840" y="4381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6" name="Image 91"/>
          <p:cNvPicPr/>
          <p:nvPr/>
        </p:nvPicPr>
        <p:blipFill>
          <a:blip r:embed="rId4"/>
          <a:stretch/>
        </p:blipFill>
        <p:spPr>
          <a:xfrm>
            <a:off x="5587560" y="43776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7" name="Image 92"/>
          <p:cNvPicPr/>
          <p:nvPr/>
        </p:nvPicPr>
        <p:blipFill>
          <a:blip r:embed="rId4"/>
          <a:stretch/>
        </p:blipFill>
        <p:spPr>
          <a:xfrm>
            <a:off x="5678280" y="43776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8" name="Image 93"/>
          <p:cNvPicPr/>
          <p:nvPr/>
        </p:nvPicPr>
        <p:blipFill>
          <a:blip r:embed="rId4"/>
          <a:stretch/>
        </p:blipFill>
        <p:spPr>
          <a:xfrm>
            <a:off x="5768640" y="43776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19" name="Image 94"/>
          <p:cNvPicPr/>
          <p:nvPr/>
        </p:nvPicPr>
        <p:blipFill>
          <a:blip r:embed="rId4"/>
          <a:stretch/>
        </p:blipFill>
        <p:spPr>
          <a:xfrm>
            <a:off x="5859360" y="43776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0" name="Image 95"/>
          <p:cNvPicPr/>
          <p:nvPr/>
        </p:nvPicPr>
        <p:blipFill>
          <a:blip r:embed="rId4"/>
          <a:stretch/>
        </p:blipFill>
        <p:spPr>
          <a:xfrm>
            <a:off x="5949720" y="43783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1" name="Image 96"/>
          <p:cNvPicPr/>
          <p:nvPr/>
        </p:nvPicPr>
        <p:blipFill>
          <a:blip r:embed="rId4"/>
          <a:stretch/>
        </p:blipFill>
        <p:spPr>
          <a:xfrm>
            <a:off x="6040440" y="43783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2" name="Image 97"/>
          <p:cNvPicPr/>
          <p:nvPr/>
        </p:nvPicPr>
        <p:blipFill>
          <a:blip r:embed="rId4"/>
          <a:stretch/>
        </p:blipFill>
        <p:spPr>
          <a:xfrm>
            <a:off x="6131160" y="43783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3" name="Image 98"/>
          <p:cNvPicPr/>
          <p:nvPr/>
        </p:nvPicPr>
        <p:blipFill>
          <a:blip r:embed="rId4"/>
          <a:stretch/>
        </p:blipFill>
        <p:spPr>
          <a:xfrm>
            <a:off x="6221520" y="43783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4" name="Image 99"/>
          <p:cNvPicPr/>
          <p:nvPr/>
        </p:nvPicPr>
        <p:blipFill>
          <a:blip r:embed="rId4"/>
          <a:stretch/>
        </p:blipFill>
        <p:spPr>
          <a:xfrm>
            <a:off x="6616800" y="4381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5" name="Image 100"/>
          <p:cNvPicPr/>
          <p:nvPr/>
        </p:nvPicPr>
        <p:blipFill>
          <a:blip r:embed="rId4"/>
          <a:stretch/>
        </p:blipFill>
        <p:spPr>
          <a:xfrm>
            <a:off x="6707520" y="4381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6" name="Image 101"/>
          <p:cNvPicPr/>
          <p:nvPr/>
        </p:nvPicPr>
        <p:blipFill>
          <a:blip r:embed="rId4"/>
          <a:stretch/>
        </p:blipFill>
        <p:spPr>
          <a:xfrm>
            <a:off x="6797880" y="43772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7" name="Image 102"/>
          <p:cNvPicPr/>
          <p:nvPr/>
        </p:nvPicPr>
        <p:blipFill>
          <a:blip r:embed="rId4"/>
          <a:stretch/>
        </p:blipFill>
        <p:spPr>
          <a:xfrm>
            <a:off x="6888600" y="43772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8" name="Image 103"/>
          <p:cNvPicPr/>
          <p:nvPr/>
        </p:nvPicPr>
        <p:blipFill>
          <a:blip r:embed="rId4"/>
          <a:stretch/>
        </p:blipFill>
        <p:spPr>
          <a:xfrm>
            <a:off x="6979320" y="43772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29" name="Image 104"/>
          <p:cNvPicPr/>
          <p:nvPr/>
        </p:nvPicPr>
        <p:blipFill>
          <a:blip r:embed="rId4"/>
          <a:stretch/>
        </p:blipFill>
        <p:spPr>
          <a:xfrm>
            <a:off x="7069680" y="43772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0" name="Image 105"/>
          <p:cNvPicPr/>
          <p:nvPr/>
        </p:nvPicPr>
        <p:blipFill>
          <a:blip r:embed="rId4"/>
          <a:stretch/>
        </p:blipFill>
        <p:spPr>
          <a:xfrm>
            <a:off x="7160400" y="43776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1" name="Image 106"/>
          <p:cNvPicPr/>
          <p:nvPr/>
        </p:nvPicPr>
        <p:blipFill>
          <a:blip r:embed="rId4"/>
          <a:stretch/>
        </p:blipFill>
        <p:spPr>
          <a:xfrm>
            <a:off x="7250760" y="43776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2" name="Image 107"/>
          <p:cNvPicPr/>
          <p:nvPr/>
        </p:nvPicPr>
        <p:blipFill>
          <a:blip r:embed="rId4"/>
          <a:stretch/>
        </p:blipFill>
        <p:spPr>
          <a:xfrm>
            <a:off x="7341480" y="43776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3" name="Image 108"/>
          <p:cNvPicPr/>
          <p:nvPr/>
        </p:nvPicPr>
        <p:blipFill>
          <a:blip r:embed="rId4"/>
          <a:stretch/>
        </p:blipFill>
        <p:spPr>
          <a:xfrm>
            <a:off x="7432200" y="43776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4" name="Image 109"/>
          <p:cNvPicPr/>
          <p:nvPr/>
        </p:nvPicPr>
        <p:blipFill>
          <a:blip r:embed="rId4"/>
          <a:stretch/>
        </p:blipFill>
        <p:spPr>
          <a:xfrm>
            <a:off x="5406480" y="28908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5" name="Image 110"/>
          <p:cNvPicPr/>
          <p:nvPr/>
        </p:nvPicPr>
        <p:blipFill>
          <a:blip r:embed="rId4"/>
          <a:stretch/>
        </p:blipFill>
        <p:spPr>
          <a:xfrm>
            <a:off x="5496840" y="28908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6" name="Image 111"/>
          <p:cNvPicPr/>
          <p:nvPr/>
        </p:nvPicPr>
        <p:blipFill>
          <a:blip r:embed="rId4"/>
          <a:stretch/>
        </p:blipFill>
        <p:spPr>
          <a:xfrm>
            <a:off x="5587560" y="2886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7" name="Image 112"/>
          <p:cNvPicPr/>
          <p:nvPr/>
        </p:nvPicPr>
        <p:blipFill>
          <a:blip r:embed="rId4"/>
          <a:stretch/>
        </p:blipFill>
        <p:spPr>
          <a:xfrm>
            <a:off x="5678280" y="2886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8" name="Image 113"/>
          <p:cNvPicPr/>
          <p:nvPr/>
        </p:nvPicPr>
        <p:blipFill>
          <a:blip r:embed="rId4"/>
          <a:stretch/>
        </p:blipFill>
        <p:spPr>
          <a:xfrm>
            <a:off x="5768640" y="2886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39" name="Image 114"/>
          <p:cNvPicPr/>
          <p:nvPr/>
        </p:nvPicPr>
        <p:blipFill>
          <a:blip r:embed="rId4"/>
          <a:stretch/>
        </p:blipFill>
        <p:spPr>
          <a:xfrm>
            <a:off x="5859360" y="2886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0" name="Image 115"/>
          <p:cNvPicPr/>
          <p:nvPr/>
        </p:nvPicPr>
        <p:blipFill>
          <a:blip r:embed="rId4"/>
          <a:stretch/>
        </p:blipFill>
        <p:spPr>
          <a:xfrm>
            <a:off x="5949720" y="2887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1" name="Image 116"/>
          <p:cNvPicPr/>
          <p:nvPr/>
        </p:nvPicPr>
        <p:blipFill>
          <a:blip r:embed="rId4"/>
          <a:stretch/>
        </p:blipFill>
        <p:spPr>
          <a:xfrm>
            <a:off x="6040440" y="2887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2" name="Image 117"/>
          <p:cNvPicPr/>
          <p:nvPr/>
        </p:nvPicPr>
        <p:blipFill>
          <a:blip r:embed="rId4"/>
          <a:stretch/>
        </p:blipFill>
        <p:spPr>
          <a:xfrm>
            <a:off x="6131160" y="2887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3" name="Image 118"/>
          <p:cNvPicPr/>
          <p:nvPr/>
        </p:nvPicPr>
        <p:blipFill>
          <a:blip r:embed="rId4"/>
          <a:stretch/>
        </p:blipFill>
        <p:spPr>
          <a:xfrm>
            <a:off x="6221520" y="2887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4" name="Image 119"/>
          <p:cNvPicPr/>
          <p:nvPr/>
        </p:nvPicPr>
        <p:blipFill>
          <a:blip r:embed="rId4"/>
          <a:stretch/>
        </p:blipFill>
        <p:spPr>
          <a:xfrm>
            <a:off x="6616800" y="28900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5" name="Image 120"/>
          <p:cNvPicPr/>
          <p:nvPr/>
        </p:nvPicPr>
        <p:blipFill>
          <a:blip r:embed="rId4"/>
          <a:stretch/>
        </p:blipFill>
        <p:spPr>
          <a:xfrm>
            <a:off x="6707520" y="28900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6" name="Image 121"/>
          <p:cNvPicPr/>
          <p:nvPr/>
        </p:nvPicPr>
        <p:blipFill>
          <a:blip r:embed="rId4"/>
          <a:stretch/>
        </p:blipFill>
        <p:spPr>
          <a:xfrm>
            <a:off x="6797880" y="28857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7" name="Image 122"/>
          <p:cNvPicPr/>
          <p:nvPr/>
        </p:nvPicPr>
        <p:blipFill>
          <a:blip r:embed="rId4"/>
          <a:stretch/>
        </p:blipFill>
        <p:spPr>
          <a:xfrm>
            <a:off x="6888600" y="28857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8" name="Image 123"/>
          <p:cNvPicPr/>
          <p:nvPr/>
        </p:nvPicPr>
        <p:blipFill>
          <a:blip r:embed="rId4"/>
          <a:stretch/>
        </p:blipFill>
        <p:spPr>
          <a:xfrm>
            <a:off x="6979320" y="28857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49" name="Image 124"/>
          <p:cNvPicPr/>
          <p:nvPr/>
        </p:nvPicPr>
        <p:blipFill>
          <a:blip r:embed="rId4"/>
          <a:stretch/>
        </p:blipFill>
        <p:spPr>
          <a:xfrm>
            <a:off x="7069680" y="288576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0" name="Image 125"/>
          <p:cNvPicPr/>
          <p:nvPr/>
        </p:nvPicPr>
        <p:blipFill>
          <a:blip r:embed="rId4"/>
          <a:stretch/>
        </p:blipFill>
        <p:spPr>
          <a:xfrm>
            <a:off x="7160400" y="2886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1" name="Image 126"/>
          <p:cNvPicPr/>
          <p:nvPr/>
        </p:nvPicPr>
        <p:blipFill>
          <a:blip r:embed="rId4"/>
          <a:stretch/>
        </p:blipFill>
        <p:spPr>
          <a:xfrm>
            <a:off x="7250760" y="2886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2" name="Image 127"/>
          <p:cNvPicPr/>
          <p:nvPr/>
        </p:nvPicPr>
        <p:blipFill>
          <a:blip r:embed="rId4"/>
          <a:stretch/>
        </p:blipFill>
        <p:spPr>
          <a:xfrm>
            <a:off x="7341480" y="2886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3" name="Image 128"/>
          <p:cNvPicPr/>
          <p:nvPr/>
        </p:nvPicPr>
        <p:blipFill>
          <a:blip r:embed="rId4"/>
          <a:stretch/>
        </p:blipFill>
        <p:spPr>
          <a:xfrm>
            <a:off x="7432200" y="288648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4" name="Image 129"/>
          <p:cNvPicPr/>
          <p:nvPr/>
        </p:nvPicPr>
        <p:blipFill>
          <a:blip r:embed="rId4"/>
          <a:stretch/>
        </p:blipFill>
        <p:spPr>
          <a:xfrm>
            <a:off x="5406480" y="36032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5" name="Image 130"/>
          <p:cNvPicPr/>
          <p:nvPr/>
        </p:nvPicPr>
        <p:blipFill>
          <a:blip r:embed="rId4"/>
          <a:stretch/>
        </p:blipFill>
        <p:spPr>
          <a:xfrm>
            <a:off x="5496840" y="36032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6" name="Image 131"/>
          <p:cNvPicPr/>
          <p:nvPr/>
        </p:nvPicPr>
        <p:blipFill>
          <a:blip r:embed="rId4"/>
          <a:stretch/>
        </p:blipFill>
        <p:spPr>
          <a:xfrm>
            <a:off x="5587560" y="3598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7" name="Image 132"/>
          <p:cNvPicPr/>
          <p:nvPr/>
        </p:nvPicPr>
        <p:blipFill>
          <a:blip r:embed="rId4"/>
          <a:stretch/>
        </p:blipFill>
        <p:spPr>
          <a:xfrm>
            <a:off x="5678280" y="3598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8" name="Image 133"/>
          <p:cNvPicPr/>
          <p:nvPr/>
        </p:nvPicPr>
        <p:blipFill>
          <a:blip r:embed="rId4"/>
          <a:stretch/>
        </p:blipFill>
        <p:spPr>
          <a:xfrm>
            <a:off x="5768640" y="3598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59" name="Image 134"/>
          <p:cNvPicPr/>
          <p:nvPr/>
        </p:nvPicPr>
        <p:blipFill>
          <a:blip r:embed="rId4"/>
          <a:stretch/>
        </p:blipFill>
        <p:spPr>
          <a:xfrm>
            <a:off x="5859360" y="3598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0" name="Image 135"/>
          <p:cNvPicPr/>
          <p:nvPr/>
        </p:nvPicPr>
        <p:blipFill>
          <a:blip r:embed="rId4"/>
          <a:stretch/>
        </p:blipFill>
        <p:spPr>
          <a:xfrm>
            <a:off x="5949720" y="3599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1" name="Image 136"/>
          <p:cNvPicPr/>
          <p:nvPr/>
        </p:nvPicPr>
        <p:blipFill>
          <a:blip r:embed="rId4"/>
          <a:stretch/>
        </p:blipFill>
        <p:spPr>
          <a:xfrm>
            <a:off x="6040440" y="3599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2" name="Image 137"/>
          <p:cNvPicPr/>
          <p:nvPr/>
        </p:nvPicPr>
        <p:blipFill>
          <a:blip r:embed="rId4"/>
          <a:stretch/>
        </p:blipFill>
        <p:spPr>
          <a:xfrm>
            <a:off x="6131160" y="3599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3" name="Image 138"/>
          <p:cNvPicPr/>
          <p:nvPr/>
        </p:nvPicPr>
        <p:blipFill>
          <a:blip r:embed="rId4"/>
          <a:stretch/>
        </p:blipFill>
        <p:spPr>
          <a:xfrm>
            <a:off x="6221520" y="359964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4" name="Image 139"/>
          <p:cNvPicPr/>
          <p:nvPr/>
        </p:nvPicPr>
        <p:blipFill>
          <a:blip r:embed="rId4"/>
          <a:stretch/>
        </p:blipFill>
        <p:spPr>
          <a:xfrm>
            <a:off x="6616800" y="36025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5" name="Image 140"/>
          <p:cNvPicPr/>
          <p:nvPr/>
        </p:nvPicPr>
        <p:blipFill>
          <a:blip r:embed="rId4"/>
          <a:stretch/>
        </p:blipFill>
        <p:spPr>
          <a:xfrm>
            <a:off x="6707520" y="36025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6" name="Image 141"/>
          <p:cNvPicPr/>
          <p:nvPr/>
        </p:nvPicPr>
        <p:blipFill>
          <a:blip r:embed="rId4"/>
          <a:stretch/>
        </p:blipFill>
        <p:spPr>
          <a:xfrm>
            <a:off x="6797880" y="3598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7" name="Image 142"/>
          <p:cNvPicPr/>
          <p:nvPr/>
        </p:nvPicPr>
        <p:blipFill>
          <a:blip r:embed="rId4"/>
          <a:stretch/>
        </p:blipFill>
        <p:spPr>
          <a:xfrm>
            <a:off x="6888600" y="3598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8" name="Image 143"/>
          <p:cNvPicPr/>
          <p:nvPr/>
        </p:nvPicPr>
        <p:blipFill>
          <a:blip r:embed="rId4"/>
          <a:stretch/>
        </p:blipFill>
        <p:spPr>
          <a:xfrm>
            <a:off x="6979320" y="3598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69" name="Image 144"/>
          <p:cNvPicPr/>
          <p:nvPr/>
        </p:nvPicPr>
        <p:blipFill>
          <a:blip r:embed="rId4"/>
          <a:stretch/>
        </p:blipFill>
        <p:spPr>
          <a:xfrm>
            <a:off x="7069680" y="359820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70" name="Image 145"/>
          <p:cNvPicPr/>
          <p:nvPr/>
        </p:nvPicPr>
        <p:blipFill>
          <a:blip r:embed="rId4"/>
          <a:stretch/>
        </p:blipFill>
        <p:spPr>
          <a:xfrm>
            <a:off x="7160400" y="3598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71" name="Image 146"/>
          <p:cNvPicPr/>
          <p:nvPr/>
        </p:nvPicPr>
        <p:blipFill>
          <a:blip r:embed="rId4"/>
          <a:stretch/>
        </p:blipFill>
        <p:spPr>
          <a:xfrm>
            <a:off x="7250760" y="3598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72" name="Image 147"/>
          <p:cNvPicPr/>
          <p:nvPr/>
        </p:nvPicPr>
        <p:blipFill>
          <a:blip r:embed="rId4"/>
          <a:stretch/>
        </p:blipFill>
        <p:spPr>
          <a:xfrm>
            <a:off x="7341480" y="3598920"/>
            <a:ext cx="90000" cy="615960"/>
          </a:xfrm>
          <a:prstGeom prst="rect">
            <a:avLst/>
          </a:prstGeom>
          <a:ln w="0">
            <a:noFill/>
          </a:ln>
        </p:spPr>
      </p:pic>
      <p:pic>
        <p:nvPicPr>
          <p:cNvPr id="473" name="Image 148"/>
          <p:cNvPicPr/>
          <p:nvPr/>
        </p:nvPicPr>
        <p:blipFill>
          <a:blip r:embed="rId4"/>
          <a:stretch/>
        </p:blipFill>
        <p:spPr>
          <a:xfrm>
            <a:off x="7432200" y="3598920"/>
            <a:ext cx="90000" cy="615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4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0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6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4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9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4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7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0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3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6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9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2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5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8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4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7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90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93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96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99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2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5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8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4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7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0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3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6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9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2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5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8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1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4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7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0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3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6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9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2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5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8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1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4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0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3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6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9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2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5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8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1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4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7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0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3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6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9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2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5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8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1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4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7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40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43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46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49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2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5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8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1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4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0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3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6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9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5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8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91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9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97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00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03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06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09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2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5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8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4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7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0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3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6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9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2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5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8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51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56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5" name="ZoneTexte 48"/>
          <p:cNvSpPr/>
          <p:nvPr/>
        </p:nvSpPr>
        <p:spPr>
          <a:xfrm>
            <a:off x="232200" y="382320"/>
            <a:ext cx="79822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Ecris sur ton ardoise le nombre représenté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76" name="Groupe 1"/>
          <p:cNvGrpSpPr/>
          <p:nvPr/>
        </p:nvGrpSpPr>
        <p:grpSpPr>
          <a:xfrm>
            <a:off x="988920" y="1412280"/>
            <a:ext cx="1600920" cy="1595160"/>
            <a:chOff x="988920" y="1412280"/>
            <a:chExt cx="1600920" cy="1595160"/>
          </a:xfrm>
        </p:grpSpPr>
        <p:pic>
          <p:nvPicPr>
            <p:cNvPr id="477" name="Image 11"/>
            <p:cNvPicPr/>
            <p:nvPr/>
          </p:nvPicPr>
          <p:blipFill>
            <a:blip r:embed="rId2"/>
            <a:stretch/>
          </p:blipFill>
          <p:spPr>
            <a:xfrm>
              <a:off x="1341360" y="141228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8" name="Image 12"/>
            <p:cNvPicPr/>
            <p:nvPr/>
          </p:nvPicPr>
          <p:blipFill>
            <a:blip r:embed="rId2"/>
            <a:stretch/>
          </p:blipFill>
          <p:spPr>
            <a:xfrm>
              <a:off x="1302120" y="14504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9" name="Image 13"/>
            <p:cNvPicPr/>
            <p:nvPr/>
          </p:nvPicPr>
          <p:blipFill>
            <a:blip r:embed="rId2"/>
            <a:stretch/>
          </p:blipFill>
          <p:spPr>
            <a:xfrm>
              <a:off x="1262520" y="14882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0" name="Image 14"/>
            <p:cNvPicPr/>
            <p:nvPr/>
          </p:nvPicPr>
          <p:blipFill>
            <a:blip r:embed="rId2"/>
            <a:stretch/>
          </p:blipFill>
          <p:spPr>
            <a:xfrm>
              <a:off x="1222920" y="152640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1" name="Image 15"/>
            <p:cNvPicPr/>
            <p:nvPr/>
          </p:nvPicPr>
          <p:blipFill>
            <a:blip r:embed="rId2"/>
            <a:stretch/>
          </p:blipFill>
          <p:spPr>
            <a:xfrm>
              <a:off x="1186560" y="156168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2" name="Image 16"/>
            <p:cNvPicPr/>
            <p:nvPr/>
          </p:nvPicPr>
          <p:blipFill>
            <a:blip r:embed="rId2"/>
            <a:stretch/>
          </p:blipFill>
          <p:spPr>
            <a:xfrm>
              <a:off x="1146960" y="15998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3" name="Image 17"/>
            <p:cNvPicPr/>
            <p:nvPr/>
          </p:nvPicPr>
          <p:blipFill>
            <a:blip r:embed="rId2"/>
            <a:stretch/>
          </p:blipFill>
          <p:spPr>
            <a:xfrm>
              <a:off x="1107360" y="16376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4" name="Image 18"/>
            <p:cNvPicPr/>
            <p:nvPr/>
          </p:nvPicPr>
          <p:blipFill>
            <a:blip r:embed="rId2"/>
            <a:stretch/>
          </p:blipFill>
          <p:spPr>
            <a:xfrm>
              <a:off x="1067760" y="167580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5" name="Image 19"/>
            <p:cNvPicPr/>
            <p:nvPr/>
          </p:nvPicPr>
          <p:blipFill>
            <a:blip r:embed="rId2"/>
            <a:stretch/>
          </p:blipFill>
          <p:spPr>
            <a:xfrm>
              <a:off x="1028520" y="17150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6" name="Image 20"/>
            <p:cNvPicPr/>
            <p:nvPr/>
          </p:nvPicPr>
          <p:blipFill>
            <a:blip r:embed="rId2"/>
            <a:stretch/>
          </p:blipFill>
          <p:spPr>
            <a:xfrm>
              <a:off x="988920" y="1753200"/>
              <a:ext cx="1248480" cy="12542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487" name="Image 2"/>
          <p:cNvPicPr/>
          <p:nvPr/>
        </p:nvPicPr>
        <p:blipFill>
          <a:blip r:embed="rId3"/>
          <a:stretch/>
        </p:blipFill>
        <p:spPr>
          <a:xfrm>
            <a:off x="2935800" y="1637640"/>
            <a:ext cx="1195200" cy="1200600"/>
          </a:xfrm>
          <a:prstGeom prst="rect">
            <a:avLst/>
          </a:prstGeom>
          <a:ln w="0">
            <a:noFill/>
          </a:ln>
        </p:spPr>
      </p:pic>
      <p:pic>
        <p:nvPicPr>
          <p:cNvPr id="488" name="Image 3"/>
          <p:cNvPicPr/>
          <p:nvPr/>
        </p:nvPicPr>
        <p:blipFill>
          <a:blip r:embed="rId3"/>
          <a:stretch/>
        </p:blipFill>
        <p:spPr>
          <a:xfrm>
            <a:off x="4223880" y="1647360"/>
            <a:ext cx="1195200" cy="1200600"/>
          </a:xfrm>
          <a:prstGeom prst="rect">
            <a:avLst/>
          </a:prstGeom>
          <a:ln w="0">
            <a:noFill/>
          </a:ln>
        </p:spPr>
      </p:pic>
      <p:pic>
        <p:nvPicPr>
          <p:cNvPr id="489" name="Image 4"/>
          <p:cNvPicPr/>
          <p:nvPr/>
        </p:nvPicPr>
        <p:blipFill>
          <a:blip r:embed="rId4"/>
          <a:stretch/>
        </p:blipFill>
        <p:spPr>
          <a:xfrm>
            <a:off x="5669280" y="1651320"/>
            <a:ext cx="177480" cy="1212120"/>
          </a:xfrm>
          <a:prstGeom prst="rect">
            <a:avLst/>
          </a:prstGeom>
          <a:ln w="0">
            <a:noFill/>
          </a:ln>
        </p:spPr>
      </p:pic>
      <p:pic>
        <p:nvPicPr>
          <p:cNvPr id="490" name="Image 5"/>
          <p:cNvPicPr/>
          <p:nvPr/>
        </p:nvPicPr>
        <p:blipFill>
          <a:blip r:embed="rId4"/>
          <a:stretch/>
        </p:blipFill>
        <p:spPr>
          <a:xfrm>
            <a:off x="5930640" y="1658880"/>
            <a:ext cx="177480" cy="1212120"/>
          </a:xfrm>
          <a:prstGeom prst="rect">
            <a:avLst/>
          </a:prstGeom>
          <a:ln w="0">
            <a:noFill/>
          </a:ln>
        </p:spPr>
      </p:pic>
      <p:pic>
        <p:nvPicPr>
          <p:cNvPr id="491" name="Image 21"/>
          <p:cNvPicPr/>
          <p:nvPr/>
        </p:nvPicPr>
        <p:blipFill>
          <a:blip r:embed="rId4"/>
          <a:stretch/>
        </p:blipFill>
        <p:spPr>
          <a:xfrm>
            <a:off x="6177960" y="1658880"/>
            <a:ext cx="177480" cy="1212120"/>
          </a:xfrm>
          <a:prstGeom prst="rect">
            <a:avLst/>
          </a:prstGeom>
          <a:ln w="0">
            <a:noFill/>
          </a:ln>
        </p:spPr>
      </p:pic>
      <p:pic>
        <p:nvPicPr>
          <p:cNvPr id="492" name="Image 22"/>
          <p:cNvPicPr/>
          <p:nvPr/>
        </p:nvPicPr>
        <p:blipFill>
          <a:blip r:embed="rId4"/>
          <a:stretch/>
        </p:blipFill>
        <p:spPr>
          <a:xfrm>
            <a:off x="6447600" y="1659600"/>
            <a:ext cx="177480" cy="1212120"/>
          </a:xfrm>
          <a:prstGeom prst="rect">
            <a:avLst/>
          </a:prstGeom>
          <a:ln w="0">
            <a:noFill/>
          </a:ln>
        </p:spPr>
      </p:pic>
      <p:pic>
        <p:nvPicPr>
          <p:cNvPr id="493" name="Image 23"/>
          <p:cNvPicPr/>
          <p:nvPr/>
        </p:nvPicPr>
        <p:blipFill>
          <a:blip r:embed="rId5"/>
          <a:stretch/>
        </p:blipFill>
        <p:spPr>
          <a:xfrm>
            <a:off x="6790680" y="22266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494" name="Image 24"/>
          <p:cNvPicPr/>
          <p:nvPr/>
        </p:nvPicPr>
        <p:blipFill>
          <a:blip r:embed="rId5"/>
          <a:stretch/>
        </p:blipFill>
        <p:spPr>
          <a:xfrm>
            <a:off x="6789960" y="2059560"/>
            <a:ext cx="173160" cy="166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6" name="ZoneTexte 48"/>
          <p:cNvSpPr/>
          <p:nvPr/>
        </p:nvSpPr>
        <p:spPr>
          <a:xfrm>
            <a:off x="232200" y="382320"/>
            <a:ext cx="79822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Réponse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97" name="Groupe 1"/>
          <p:cNvGrpSpPr/>
          <p:nvPr/>
        </p:nvGrpSpPr>
        <p:grpSpPr>
          <a:xfrm>
            <a:off x="988920" y="1412280"/>
            <a:ext cx="1600920" cy="1595160"/>
            <a:chOff x="988920" y="1412280"/>
            <a:chExt cx="1600920" cy="1595160"/>
          </a:xfrm>
        </p:grpSpPr>
        <p:pic>
          <p:nvPicPr>
            <p:cNvPr id="498" name="Image 11"/>
            <p:cNvPicPr/>
            <p:nvPr/>
          </p:nvPicPr>
          <p:blipFill>
            <a:blip r:embed="rId2"/>
            <a:stretch/>
          </p:blipFill>
          <p:spPr>
            <a:xfrm>
              <a:off x="1341360" y="141228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9" name="Image 12"/>
            <p:cNvPicPr/>
            <p:nvPr/>
          </p:nvPicPr>
          <p:blipFill>
            <a:blip r:embed="rId2"/>
            <a:stretch/>
          </p:blipFill>
          <p:spPr>
            <a:xfrm>
              <a:off x="1302120" y="14504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0" name="Image 13"/>
            <p:cNvPicPr/>
            <p:nvPr/>
          </p:nvPicPr>
          <p:blipFill>
            <a:blip r:embed="rId2"/>
            <a:stretch/>
          </p:blipFill>
          <p:spPr>
            <a:xfrm>
              <a:off x="1262520" y="14882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1" name="Image 14"/>
            <p:cNvPicPr/>
            <p:nvPr/>
          </p:nvPicPr>
          <p:blipFill>
            <a:blip r:embed="rId2"/>
            <a:stretch/>
          </p:blipFill>
          <p:spPr>
            <a:xfrm>
              <a:off x="1222920" y="152640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2" name="Image 15"/>
            <p:cNvPicPr/>
            <p:nvPr/>
          </p:nvPicPr>
          <p:blipFill>
            <a:blip r:embed="rId2"/>
            <a:stretch/>
          </p:blipFill>
          <p:spPr>
            <a:xfrm>
              <a:off x="1186560" y="156168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3" name="Image 16"/>
            <p:cNvPicPr/>
            <p:nvPr/>
          </p:nvPicPr>
          <p:blipFill>
            <a:blip r:embed="rId2"/>
            <a:stretch/>
          </p:blipFill>
          <p:spPr>
            <a:xfrm>
              <a:off x="1146960" y="15998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4" name="Image 17"/>
            <p:cNvPicPr/>
            <p:nvPr/>
          </p:nvPicPr>
          <p:blipFill>
            <a:blip r:embed="rId2"/>
            <a:stretch/>
          </p:blipFill>
          <p:spPr>
            <a:xfrm>
              <a:off x="1107360" y="16376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5" name="Image 18"/>
            <p:cNvPicPr/>
            <p:nvPr/>
          </p:nvPicPr>
          <p:blipFill>
            <a:blip r:embed="rId2"/>
            <a:stretch/>
          </p:blipFill>
          <p:spPr>
            <a:xfrm>
              <a:off x="1067760" y="167580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6" name="Image 19"/>
            <p:cNvPicPr/>
            <p:nvPr/>
          </p:nvPicPr>
          <p:blipFill>
            <a:blip r:embed="rId2"/>
            <a:stretch/>
          </p:blipFill>
          <p:spPr>
            <a:xfrm>
              <a:off x="1028520" y="1715040"/>
              <a:ext cx="1248480" cy="1254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7" name="Image 20"/>
            <p:cNvPicPr/>
            <p:nvPr/>
          </p:nvPicPr>
          <p:blipFill>
            <a:blip r:embed="rId2"/>
            <a:stretch/>
          </p:blipFill>
          <p:spPr>
            <a:xfrm>
              <a:off x="988920" y="1753200"/>
              <a:ext cx="1248480" cy="12542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508" name="Image 2"/>
          <p:cNvPicPr/>
          <p:nvPr/>
        </p:nvPicPr>
        <p:blipFill>
          <a:blip r:embed="rId3"/>
          <a:stretch/>
        </p:blipFill>
        <p:spPr>
          <a:xfrm>
            <a:off x="2935800" y="1637640"/>
            <a:ext cx="1195200" cy="1200600"/>
          </a:xfrm>
          <a:prstGeom prst="rect">
            <a:avLst/>
          </a:prstGeom>
          <a:ln w="0">
            <a:noFill/>
          </a:ln>
        </p:spPr>
      </p:pic>
      <p:pic>
        <p:nvPicPr>
          <p:cNvPr id="509" name="Image 3"/>
          <p:cNvPicPr/>
          <p:nvPr/>
        </p:nvPicPr>
        <p:blipFill>
          <a:blip r:embed="rId3"/>
          <a:stretch/>
        </p:blipFill>
        <p:spPr>
          <a:xfrm>
            <a:off x="4223880" y="1647360"/>
            <a:ext cx="1195200" cy="1200600"/>
          </a:xfrm>
          <a:prstGeom prst="rect">
            <a:avLst/>
          </a:prstGeom>
          <a:ln w="0">
            <a:noFill/>
          </a:ln>
        </p:spPr>
      </p:pic>
      <p:pic>
        <p:nvPicPr>
          <p:cNvPr id="510" name="Image 4"/>
          <p:cNvPicPr/>
          <p:nvPr/>
        </p:nvPicPr>
        <p:blipFill>
          <a:blip r:embed="rId4"/>
          <a:stretch/>
        </p:blipFill>
        <p:spPr>
          <a:xfrm>
            <a:off x="5669280" y="1651320"/>
            <a:ext cx="177480" cy="1212120"/>
          </a:xfrm>
          <a:prstGeom prst="rect">
            <a:avLst/>
          </a:prstGeom>
          <a:ln w="0">
            <a:noFill/>
          </a:ln>
        </p:spPr>
      </p:pic>
      <p:pic>
        <p:nvPicPr>
          <p:cNvPr id="511" name="Image 5"/>
          <p:cNvPicPr/>
          <p:nvPr/>
        </p:nvPicPr>
        <p:blipFill>
          <a:blip r:embed="rId4"/>
          <a:stretch/>
        </p:blipFill>
        <p:spPr>
          <a:xfrm>
            <a:off x="5930640" y="1658880"/>
            <a:ext cx="177480" cy="1212120"/>
          </a:xfrm>
          <a:prstGeom prst="rect">
            <a:avLst/>
          </a:prstGeom>
          <a:ln w="0">
            <a:noFill/>
          </a:ln>
        </p:spPr>
      </p:pic>
      <p:pic>
        <p:nvPicPr>
          <p:cNvPr id="512" name="Image 21"/>
          <p:cNvPicPr/>
          <p:nvPr/>
        </p:nvPicPr>
        <p:blipFill>
          <a:blip r:embed="rId4"/>
          <a:stretch/>
        </p:blipFill>
        <p:spPr>
          <a:xfrm>
            <a:off x="6177960" y="1658880"/>
            <a:ext cx="177480" cy="1212120"/>
          </a:xfrm>
          <a:prstGeom prst="rect">
            <a:avLst/>
          </a:prstGeom>
          <a:ln w="0">
            <a:noFill/>
          </a:ln>
        </p:spPr>
      </p:pic>
      <p:pic>
        <p:nvPicPr>
          <p:cNvPr id="513" name="Image 22"/>
          <p:cNvPicPr/>
          <p:nvPr/>
        </p:nvPicPr>
        <p:blipFill>
          <a:blip r:embed="rId4"/>
          <a:stretch/>
        </p:blipFill>
        <p:spPr>
          <a:xfrm>
            <a:off x="6447600" y="1659600"/>
            <a:ext cx="177480" cy="1212120"/>
          </a:xfrm>
          <a:prstGeom prst="rect">
            <a:avLst/>
          </a:prstGeom>
          <a:ln w="0">
            <a:noFill/>
          </a:ln>
        </p:spPr>
      </p:pic>
      <p:pic>
        <p:nvPicPr>
          <p:cNvPr id="514" name="Image 23"/>
          <p:cNvPicPr/>
          <p:nvPr/>
        </p:nvPicPr>
        <p:blipFill>
          <a:blip r:embed="rId5"/>
          <a:stretch/>
        </p:blipFill>
        <p:spPr>
          <a:xfrm>
            <a:off x="6790680" y="22266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515" name="Image 24"/>
          <p:cNvPicPr/>
          <p:nvPr/>
        </p:nvPicPr>
        <p:blipFill>
          <a:blip r:embed="rId5"/>
          <a:stretch/>
        </p:blipFill>
        <p:spPr>
          <a:xfrm>
            <a:off x="6789960" y="2059560"/>
            <a:ext cx="173160" cy="166320"/>
          </a:xfrm>
          <a:prstGeom prst="rect">
            <a:avLst/>
          </a:prstGeom>
          <a:ln w="0">
            <a:noFill/>
          </a:ln>
        </p:spPr>
      </p:pic>
      <p:grpSp>
        <p:nvGrpSpPr>
          <p:cNvPr id="516" name="Groupe 6"/>
          <p:cNvGrpSpPr/>
          <p:nvPr/>
        </p:nvGrpSpPr>
        <p:grpSpPr>
          <a:xfrm>
            <a:off x="3446280" y="3535920"/>
            <a:ext cx="1972800" cy="946080"/>
            <a:chOff x="3446280" y="3535920"/>
            <a:chExt cx="1972800" cy="946080"/>
          </a:xfrm>
        </p:grpSpPr>
        <p:sp>
          <p:nvSpPr>
            <p:cNvPr id="517" name="Rectangle 7"/>
            <p:cNvSpPr/>
            <p:nvPr/>
          </p:nvSpPr>
          <p:spPr>
            <a:xfrm>
              <a:off x="4430520" y="3535920"/>
              <a:ext cx="493920" cy="34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8" name="Rectangle 8"/>
            <p:cNvSpPr/>
            <p:nvPr/>
          </p:nvSpPr>
          <p:spPr>
            <a:xfrm>
              <a:off x="4925160" y="3535920"/>
              <a:ext cx="493920" cy="34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9" name="Rectangle 9"/>
            <p:cNvSpPr/>
            <p:nvPr/>
          </p:nvSpPr>
          <p:spPr>
            <a:xfrm>
              <a:off x="4430520" y="3881520"/>
              <a:ext cx="493920" cy="6004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0" name="Rectangle 10"/>
            <p:cNvSpPr/>
            <p:nvPr/>
          </p:nvSpPr>
          <p:spPr>
            <a:xfrm>
              <a:off x="4925160" y="3881520"/>
              <a:ext cx="493920" cy="6004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1" name="Rectangle 25"/>
            <p:cNvSpPr/>
            <p:nvPr/>
          </p:nvSpPr>
          <p:spPr>
            <a:xfrm>
              <a:off x="3939120" y="3535920"/>
              <a:ext cx="49392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2" name="Rectangle 26"/>
            <p:cNvSpPr/>
            <p:nvPr/>
          </p:nvSpPr>
          <p:spPr>
            <a:xfrm>
              <a:off x="3939120" y="3881520"/>
              <a:ext cx="493920" cy="6004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3" name="Rectangle 27"/>
            <p:cNvSpPr/>
            <p:nvPr/>
          </p:nvSpPr>
          <p:spPr>
            <a:xfrm>
              <a:off x="3446280" y="3535920"/>
              <a:ext cx="49392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4" name="Rectangle 28"/>
            <p:cNvSpPr/>
            <p:nvPr/>
          </p:nvSpPr>
          <p:spPr>
            <a:xfrm>
              <a:off x="3446280" y="3881520"/>
              <a:ext cx="493920" cy="6004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25" name="ZoneTexte 29"/>
          <p:cNvSpPr/>
          <p:nvPr/>
        </p:nvSpPr>
        <p:spPr>
          <a:xfrm>
            <a:off x="209880" y="5008680"/>
            <a:ext cx="84398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mille-deux-cent-quarante-deux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8" name="Groupe 10"/>
          <p:cNvGrpSpPr/>
          <p:nvPr/>
        </p:nvGrpSpPr>
        <p:grpSpPr>
          <a:xfrm>
            <a:off x="-180360" y="-360"/>
            <a:ext cx="5038200" cy="4859640"/>
            <a:chOff x="-180360" y="-360"/>
            <a:chExt cx="5038200" cy="4859640"/>
          </a:xfrm>
        </p:grpSpPr>
        <p:sp>
          <p:nvSpPr>
            <p:cNvPr id="49" name="Larme 11"/>
            <p:cNvSpPr/>
            <p:nvPr/>
          </p:nvSpPr>
          <p:spPr>
            <a:xfrm rot="16667400">
              <a:off x="2294280" y="2932560"/>
              <a:ext cx="1798200" cy="171288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50" name="Larme 12"/>
            <p:cNvSpPr/>
            <p:nvPr/>
          </p:nvSpPr>
          <p:spPr>
            <a:xfrm rot="20959800">
              <a:off x="658800" y="2994480"/>
              <a:ext cx="1797480" cy="171288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51" name="Larme 13"/>
            <p:cNvSpPr/>
            <p:nvPr/>
          </p:nvSpPr>
          <p:spPr>
            <a:xfrm rot="12544200">
              <a:off x="2757240" y="1396800"/>
              <a:ext cx="1797480" cy="171288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52" name="Larme 14"/>
            <p:cNvSpPr/>
            <p:nvPr/>
          </p:nvSpPr>
          <p:spPr>
            <a:xfrm rot="8044800">
              <a:off x="1423080" y="384840"/>
              <a:ext cx="1798200" cy="171324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53" name="Larme 15"/>
            <p:cNvSpPr/>
            <p:nvPr/>
          </p:nvSpPr>
          <p:spPr>
            <a:xfrm rot="3589200">
              <a:off x="113040" y="1427040"/>
              <a:ext cx="1797480" cy="171324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54" name="Ellipse 16"/>
            <p:cNvSpPr/>
            <p:nvPr/>
          </p:nvSpPr>
          <p:spPr>
            <a:xfrm rot="9039000">
              <a:off x="1715760" y="2099880"/>
              <a:ext cx="1100880" cy="11008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55" name="ZoneTexte 17"/>
          <p:cNvSpPr/>
          <p:nvPr/>
        </p:nvSpPr>
        <p:spPr>
          <a:xfrm>
            <a:off x="1687680" y="2199600"/>
            <a:ext cx="13719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139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ZoneTexte 28"/>
          <p:cNvSpPr/>
          <p:nvPr/>
        </p:nvSpPr>
        <p:spPr>
          <a:xfrm>
            <a:off x="1440000" y="903600"/>
            <a:ext cx="16455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alibri"/>
                <a:ea typeface="DejaVu Sans"/>
              </a:rPr>
              <a:t>100+30+9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ZoneTexte 29"/>
          <p:cNvSpPr/>
          <p:nvPr/>
        </p:nvSpPr>
        <p:spPr>
          <a:xfrm>
            <a:off x="2700000" y="1980000"/>
            <a:ext cx="21988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70C0"/>
                </a:solidFill>
                <a:latin typeface="Calibri"/>
                <a:ea typeface="DejaVu Sans"/>
              </a:rPr>
              <a:t>130&lt;139&lt;140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ZoneTexte 30"/>
          <p:cNvSpPr/>
          <p:nvPr/>
        </p:nvSpPr>
        <p:spPr>
          <a:xfrm>
            <a:off x="743040" y="3130920"/>
            <a:ext cx="1776600" cy="1369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ursive standard"/>
                <a:ea typeface="DejaVu Sans"/>
              </a:rPr>
              <a:t>cent-trente-neuf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9" name="Groupe 47"/>
          <p:cNvGrpSpPr/>
          <p:nvPr/>
        </p:nvGrpSpPr>
        <p:grpSpPr>
          <a:xfrm>
            <a:off x="392760" y="1679400"/>
            <a:ext cx="1132200" cy="601920"/>
            <a:chOff x="392760" y="1679400"/>
            <a:chExt cx="1132200" cy="601920"/>
          </a:xfrm>
        </p:grpSpPr>
        <p:sp>
          <p:nvSpPr>
            <p:cNvPr id="60" name="Rectangle 18"/>
            <p:cNvSpPr/>
            <p:nvPr/>
          </p:nvSpPr>
          <p:spPr>
            <a:xfrm>
              <a:off x="1059120" y="1694880"/>
              <a:ext cx="59760" cy="58644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1" name="Rectangle 19"/>
            <p:cNvSpPr/>
            <p:nvPr/>
          </p:nvSpPr>
          <p:spPr>
            <a:xfrm>
              <a:off x="1158120" y="1694880"/>
              <a:ext cx="59760" cy="58644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2" name="Rectangle 32"/>
            <p:cNvSpPr/>
            <p:nvPr/>
          </p:nvSpPr>
          <p:spPr>
            <a:xfrm>
              <a:off x="1464840" y="1980000"/>
              <a:ext cx="59760" cy="576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58320" rIns="90000" bIns="5832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3" name="Rectangle 33"/>
            <p:cNvSpPr/>
            <p:nvPr/>
          </p:nvSpPr>
          <p:spPr>
            <a:xfrm>
              <a:off x="1380960" y="2076120"/>
              <a:ext cx="59400" cy="583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59040" rIns="90000" bIns="5904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4" name="Rectangle 34"/>
            <p:cNvSpPr/>
            <p:nvPr/>
          </p:nvSpPr>
          <p:spPr>
            <a:xfrm>
              <a:off x="1464840" y="2076120"/>
              <a:ext cx="59760" cy="583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59040" rIns="90000" bIns="5904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5" name="Rectangle 35"/>
            <p:cNvSpPr/>
            <p:nvPr/>
          </p:nvSpPr>
          <p:spPr>
            <a:xfrm>
              <a:off x="1380960" y="2172960"/>
              <a:ext cx="59400" cy="583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59040" rIns="90000" bIns="5904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6" name="Rectangle 36"/>
            <p:cNvSpPr/>
            <p:nvPr/>
          </p:nvSpPr>
          <p:spPr>
            <a:xfrm>
              <a:off x="1248120" y="1694880"/>
              <a:ext cx="59760" cy="58644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7" name="Rectangle 37"/>
            <p:cNvSpPr/>
            <p:nvPr/>
          </p:nvSpPr>
          <p:spPr>
            <a:xfrm>
              <a:off x="1381320" y="1786320"/>
              <a:ext cx="59760" cy="583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59040" rIns="90000" bIns="5904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8" name="Rectangle 38"/>
            <p:cNvSpPr/>
            <p:nvPr/>
          </p:nvSpPr>
          <p:spPr>
            <a:xfrm>
              <a:off x="1465200" y="1786320"/>
              <a:ext cx="59760" cy="583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59040" rIns="90000" bIns="5904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9" name="Rectangle 39"/>
            <p:cNvSpPr/>
            <p:nvPr/>
          </p:nvSpPr>
          <p:spPr>
            <a:xfrm>
              <a:off x="1381320" y="1883160"/>
              <a:ext cx="59760" cy="5796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58320" rIns="90000" bIns="5832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70" name="Rectangle 40"/>
            <p:cNvSpPr/>
            <p:nvPr/>
          </p:nvSpPr>
          <p:spPr>
            <a:xfrm>
              <a:off x="1465200" y="1883160"/>
              <a:ext cx="59760" cy="5796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58320" rIns="90000" bIns="5832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71" name="Rectangle 41"/>
            <p:cNvSpPr/>
            <p:nvPr/>
          </p:nvSpPr>
          <p:spPr>
            <a:xfrm>
              <a:off x="1381320" y="1980000"/>
              <a:ext cx="59760" cy="576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58320" rIns="90000" bIns="5832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72" name="Rectangle 42"/>
            <p:cNvSpPr/>
            <p:nvPr/>
          </p:nvSpPr>
          <p:spPr>
            <a:xfrm>
              <a:off x="392760" y="1679400"/>
              <a:ext cx="601920" cy="5860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aphicFrame>
        <p:nvGraphicFramePr>
          <p:cNvPr id="73" name="Tableau 43"/>
          <p:cNvGraphicFramePr/>
          <p:nvPr/>
        </p:nvGraphicFramePr>
        <p:xfrm>
          <a:off x="625680" y="2278440"/>
          <a:ext cx="249120" cy="864236"/>
        </p:xfrm>
        <a:graphic>
          <a:graphicData uri="http://schemas.openxmlformats.org/drawingml/2006/table">
            <a:tbl>
              <a:tblPr/>
              <a:tblGrid>
                <a:gridCol w="249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3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00B050"/>
                          </a:solidFill>
                          <a:latin typeface="Calibri"/>
                          <a:ea typeface="Calibri"/>
                        </a:rPr>
                        <a:t>C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4" name="Tableau 44"/>
          <p:cNvGraphicFramePr/>
          <p:nvPr/>
        </p:nvGraphicFramePr>
        <p:xfrm>
          <a:off x="874800" y="2278440"/>
          <a:ext cx="497520" cy="864236"/>
        </p:xfrm>
        <a:graphic>
          <a:graphicData uri="http://schemas.openxmlformats.org/drawingml/2006/table">
            <a:tbl>
              <a:tblPr/>
              <a:tblGrid>
                <a:gridCol w="249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3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C00000"/>
                          </a:solidFill>
                          <a:latin typeface="Calibri"/>
                          <a:ea typeface="Calibri"/>
                        </a:rPr>
                        <a:t>D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0070C0"/>
                          </a:solidFill>
                          <a:latin typeface="Calibri"/>
                          <a:ea typeface="Calibri"/>
                        </a:rPr>
                        <a:t>U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5" name="ZoneTexte 45"/>
          <p:cNvSpPr/>
          <p:nvPr/>
        </p:nvSpPr>
        <p:spPr>
          <a:xfrm>
            <a:off x="2520000" y="3133080"/>
            <a:ext cx="219852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70C0"/>
                </a:solidFill>
                <a:latin typeface="Calibri"/>
                <a:ea typeface="DejaVu Sans"/>
              </a:rPr>
              <a:t>1 × 100 +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70C0"/>
                </a:solidFill>
                <a:latin typeface="Calibri"/>
                <a:ea typeface="DejaVu Sans"/>
              </a:rPr>
              <a:t>3 × 10 +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70C0"/>
                </a:solidFill>
                <a:latin typeface="Calibri"/>
                <a:ea typeface="DejaVu Sans"/>
              </a:rPr>
              <a:t>9 × 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6" name="Groupe 2"/>
          <p:cNvGrpSpPr/>
          <p:nvPr/>
        </p:nvGrpSpPr>
        <p:grpSpPr>
          <a:xfrm>
            <a:off x="3965400" y="1620720"/>
            <a:ext cx="5486760" cy="5292000"/>
            <a:chOff x="3965400" y="1620720"/>
            <a:chExt cx="5486760" cy="5292000"/>
          </a:xfrm>
        </p:grpSpPr>
        <p:sp>
          <p:nvSpPr>
            <p:cNvPr id="77" name="Larme 1"/>
            <p:cNvSpPr/>
            <p:nvPr/>
          </p:nvSpPr>
          <p:spPr>
            <a:xfrm rot="16667400">
              <a:off x="6659640" y="4813560"/>
              <a:ext cx="1958040" cy="186588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78" name="Larme 2"/>
            <p:cNvSpPr/>
            <p:nvPr/>
          </p:nvSpPr>
          <p:spPr>
            <a:xfrm rot="20958600">
              <a:off x="4878720" y="4881600"/>
              <a:ext cx="1958400" cy="186552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79" name="Larme 3"/>
            <p:cNvSpPr/>
            <p:nvPr/>
          </p:nvSpPr>
          <p:spPr>
            <a:xfrm rot="12545400">
              <a:off x="7164000" y="3141000"/>
              <a:ext cx="1958040" cy="186624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80" name="Larme 4"/>
            <p:cNvSpPr/>
            <p:nvPr/>
          </p:nvSpPr>
          <p:spPr>
            <a:xfrm rot="8043600">
              <a:off x="5711760" y="2039760"/>
              <a:ext cx="1958040" cy="186588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81" name="Larme 5"/>
            <p:cNvSpPr/>
            <p:nvPr/>
          </p:nvSpPr>
          <p:spPr>
            <a:xfrm rot="3588000">
              <a:off x="4285080" y="3174480"/>
              <a:ext cx="1958400" cy="186624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82" name="Ellipse 1"/>
            <p:cNvSpPr/>
            <p:nvPr/>
          </p:nvSpPr>
          <p:spPr>
            <a:xfrm rot="9039600">
              <a:off x="6030000" y="3907440"/>
              <a:ext cx="1199520" cy="11995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83" name="ZoneTexte 1"/>
          <p:cNvSpPr/>
          <p:nvPr/>
        </p:nvSpPr>
        <p:spPr>
          <a:xfrm>
            <a:off x="5929984" y="4144205"/>
            <a:ext cx="1361084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2 139</a:t>
            </a:r>
            <a:endParaRPr lang="fr-FR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ZoneTexte 2"/>
          <p:cNvSpPr/>
          <p:nvPr/>
        </p:nvSpPr>
        <p:spPr>
          <a:xfrm>
            <a:off x="5760000" y="2476440"/>
            <a:ext cx="194292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alibri"/>
                <a:ea typeface="DejaVu Sans"/>
              </a:rPr>
              <a:t>2 000 + 100     + 30 + 9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ZoneTexte 4"/>
          <p:cNvSpPr/>
          <p:nvPr/>
        </p:nvSpPr>
        <p:spPr>
          <a:xfrm>
            <a:off x="7057440" y="3780000"/>
            <a:ext cx="2086200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2 100&lt;2 139&lt;2 200</a:t>
            </a:r>
            <a:endParaRPr lang="fr-FR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ZoneTexte 5"/>
          <p:cNvSpPr/>
          <p:nvPr/>
        </p:nvSpPr>
        <p:spPr>
          <a:xfrm>
            <a:off x="4910040" y="5113440"/>
            <a:ext cx="192960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0070C0"/>
                </a:solidFill>
                <a:latin typeface="Cursive standard"/>
                <a:ea typeface="DejaVu Sans"/>
              </a:rPr>
              <a:t>deux-mille-cent-trente-neuf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Rectangle 2"/>
          <p:cNvSpPr/>
          <p:nvPr/>
        </p:nvSpPr>
        <p:spPr>
          <a:xfrm>
            <a:off x="5097240" y="3687840"/>
            <a:ext cx="50760" cy="2692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8" name="Rectangle 11"/>
          <p:cNvSpPr/>
          <p:nvPr/>
        </p:nvSpPr>
        <p:spPr>
          <a:xfrm>
            <a:off x="5350320" y="3688200"/>
            <a:ext cx="43560" cy="435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3920" rIns="90000" bIns="4392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graphicFrame>
        <p:nvGraphicFramePr>
          <p:cNvPr id="89" name="Tableau 1"/>
          <p:cNvGraphicFramePr/>
          <p:nvPr/>
        </p:nvGraphicFramePr>
        <p:xfrm>
          <a:off x="5097240" y="3960000"/>
          <a:ext cx="254520" cy="864236"/>
        </p:xfrm>
        <a:graphic>
          <a:graphicData uri="http://schemas.openxmlformats.org/drawingml/2006/table">
            <a:tbl>
              <a:tblPr/>
              <a:tblGrid>
                <a:gridCol w="254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00B050"/>
                          </a:solidFill>
                          <a:latin typeface="Calibri"/>
                          <a:ea typeface="Calibri"/>
                        </a:rPr>
                        <a:t>C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0" name="Tableau 2"/>
          <p:cNvGraphicFramePr/>
          <p:nvPr/>
        </p:nvGraphicFramePr>
        <p:xfrm>
          <a:off x="5351760" y="3960000"/>
          <a:ext cx="509040" cy="864236"/>
        </p:xfrm>
        <a:graphic>
          <a:graphicData uri="http://schemas.openxmlformats.org/drawingml/2006/table">
            <a:tbl>
              <a:tblPr/>
              <a:tblGrid>
                <a:gridCol w="25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6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C00000"/>
                          </a:solidFill>
                          <a:latin typeface="Calibri"/>
                          <a:ea typeface="Calibri"/>
                        </a:rPr>
                        <a:t>D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0070C0"/>
                          </a:solidFill>
                          <a:latin typeface="Calibri"/>
                          <a:ea typeface="Calibri"/>
                        </a:rPr>
                        <a:t>U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1" name="ZoneTexte 6"/>
          <p:cNvSpPr/>
          <p:nvPr/>
        </p:nvSpPr>
        <p:spPr>
          <a:xfrm>
            <a:off x="7006680" y="5040000"/>
            <a:ext cx="1632960" cy="15682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2×1 000 + 1×100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+ 3×10 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+ 9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Rectangle 12"/>
          <p:cNvSpPr/>
          <p:nvPr/>
        </p:nvSpPr>
        <p:spPr>
          <a:xfrm>
            <a:off x="4794120" y="3389400"/>
            <a:ext cx="302760" cy="29808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Rectangle 13"/>
          <p:cNvSpPr/>
          <p:nvPr/>
        </p:nvSpPr>
        <p:spPr>
          <a:xfrm>
            <a:off x="5148720" y="3389400"/>
            <a:ext cx="309240" cy="29844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Rectangle 14"/>
          <p:cNvSpPr/>
          <p:nvPr/>
        </p:nvSpPr>
        <p:spPr>
          <a:xfrm>
            <a:off x="4790880" y="3690000"/>
            <a:ext cx="268920" cy="269280"/>
          </a:xfrm>
          <a:prstGeom prst="rect">
            <a:avLst/>
          </a:prstGeom>
          <a:solidFill>
            <a:srgbClr val="00B05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Rectangle 15"/>
          <p:cNvSpPr/>
          <p:nvPr/>
        </p:nvSpPr>
        <p:spPr>
          <a:xfrm>
            <a:off x="5185800" y="3687840"/>
            <a:ext cx="50400" cy="2692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96" name="Rectangle 16"/>
          <p:cNvSpPr/>
          <p:nvPr/>
        </p:nvSpPr>
        <p:spPr>
          <a:xfrm>
            <a:off x="5275800" y="3687840"/>
            <a:ext cx="50760" cy="2692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97" name="Rectangle 17"/>
          <p:cNvSpPr/>
          <p:nvPr/>
        </p:nvSpPr>
        <p:spPr>
          <a:xfrm>
            <a:off x="5414400" y="3688200"/>
            <a:ext cx="43560" cy="435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3920" rIns="90000" bIns="4392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98" name="Rectangle 21"/>
          <p:cNvSpPr/>
          <p:nvPr/>
        </p:nvSpPr>
        <p:spPr>
          <a:xfrm>
            <a:off x="5350320" y="3741120"/>
            <a:ext cx="43560" cy="44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4640" rIns="90000" bIns="4464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99" name="Rectangle 24"/>
          <p:cNvSpPr/>
          <p:nvPr/>
        </p:nvSpPr>
        <p:spPr>
          <a:xfrm>
            <a:off x="5414400" y="3741120"/>
            <a:ext cx="43560" cy="44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4640" rIns="90000" bIns="4464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00" name="Rectangle 31"/>
          <p:cNvSpPr/>
          <p:nvPr/>
        </p:nvSpPr>
        <p:spPr>
          <a:xfrm>
            <a:off x="5350320" y="3799800"/>
            <a:ext cx="43560" cy="439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4640" rIns="90000" bIns="4464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01" name="Rectangle 43"/>
          <p:cNvSpPr/>
          <p:nvPr/>
        </p:nvSpPr>
        <p:spPr>
          <a:xfrm>
            <a:off x="5414400" y="3799800"/>
            <a:ext cx="43560" cy="439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4640" rIns="90000" bIns="4464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02" name="Rectangle 44"/>
          <p:cNvSpPr/>
          <p:nvPr/>
        </p:nvSpPr>
        <p:spPr>
          <a:xfrm>
            <a:off x="5350320" y="3853080"/>
            <a:ext cx="43560" cy="439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4640" rIns="90000" bIns="4464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03" name="Rectangle 45"/>
          <p:cNvSpPr/>
          <p:nvPr/>
        </p:nvSpPr>
        <p:spPr>
          <a:xfrm>
            <a:off x="5414400" y="3853080"/>
            <a:ext cx="43560" cy="439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4640" rIns="90000" bIns="4464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04" name="Rectangle 46"/>
          <p:cNvSpPr/>
          <p:nvPr/>
        </p:nvSpPr>
        <p:spPr>
          <a:xfrm>
            <a:off x="5385240" y="3907440"/>
            <a:ext cx="43920" cy="43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3920" rIns="90000" bIns="4392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graphicFrame>
        <p:nvGraphicFramePr>
          <p:cNvPr id="105" name="Tableau 31"/>
          <p:cNvGraphicFramePr/>
          <p:nvPr/>
        </p:nvGraphicFramePr>
        <p:xfrm>
          <a:off x="4848840" y="3960000"/>
          <a:ext cx="254160" cy="864236"/>
        </p:xfrm>
        <a:graphic>
          <a:graphicData uri="http://schemas.openxmlformats.org/drawingml/2006/table">
            <a:tbl>
              <a:tblPr/>
              <a:tblGrid>
                <a:gridCol w="254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FFC000"/>
                          </a:solidFill>
                          <a:latin typeface="Calibri"/>
                          <a:ea typeface="Calibri"/>
                        </a:rPr>
                        <a:t>M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6" name="Connecteur droit 105"/>
          <p:cNvSpPr/>
          <p:nvPr/>
        </p:nvSpPr>
        <p:spPr>
          <a:xfrm flipH="1">
            <a:off x="2700000" y="360000"/>
            <a:ext cx="3240000" cy="6498000"/>
          </a:xfrm>
          <a:prstGeom prst="line">
            <a:avLst/>
          </a:prstGeom>
          <a:ln w="18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000" tIns="54000" rIns="99000" bIns="5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7" name="ZoneTexte 7"/>
          <p:cNvSpPr/>
          <p:nvPr/>
        </p:nvSpPr>
        <p:spPr>
          <a:xfrm>
            <a:off x="154080" y="387000"/>
            <a:ext cx="16455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alibri"/>
                <a:ea typeface="DejaVu Sans"/>
              </a:rPr>
              <a:t>CE2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ZoneTexte 8"/>
          <p:cNvSpPr/>
          <p:nvPr/>
        </p:nvSpPr>
        <p:spPr>
          <a:xfrm>
            <a:off x="8254080" y="2160000"/>
            <a:ext cx="8895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alibri"/>
                <a:ea typeface="DejaVu Sans"/>
              </a:rPr>
              <a:t>CM1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10" name="Groupe 10"/>
          <p:cNvGrpSpPr/>
          <p:nvPr/>
        </p:nvGrpSpPr>
        <p:grpSpPr>
          <a:xfrm>
            <a:off x="-135720" y="0"/>
            <a:ext cx="4995000" cy="4818240"/>
            <a:chOff x="-135720" y="0"/>
            <a:chExt cx="4995000" cy="4818240"/>
          </a:xfrm>
        </p:grpSpPr>
        <p:sp>
          <p:nvSpPr>
            <p:cNvPr id="111" name="Larme 11"/>
            <p:cNvSpPr/>
            <p:nvPr/>
          </p:nvSpPr>
          <p:spPr>
            <a:xfrm rot="16668600">
              <a:off x="2316960" y="2907000"/>
              <a:ext cx="1783080" cy="169884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2" name="Larme 12"/>
            <p:cNvSpPr/>
            <p:nvPr/>
          </p:nvSpPr>
          <p:spPr>
            <a:xfrm rot="20959200">
              <a:off x="695880" y="2969280"/>
              <a:ext cx="1782360" cy="169848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3" name="Larme 13"/>
            <p:cNvSpPr/>
            <p:nvPr/>
          </p:nvSpPr>
          <p:spPr>
            <a:xfrm rot="12544200">
              <a:off x="2776680" y="1385280"/>
              <a:ext cx="1782360" cy="169848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4" name="Larme 14"/>
            <p:cNvSpPr/>
            <p:nvPr/>
          </p:nvSpPr>
          <p:spPr>
            <a:xfrm rot="8044800">
              <a:off x="1453680" y="381600"/>
              <a:ext cx="1782720" cy="169848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5" name="Larme 15"/>
            <p:cNvSpPr/>
            <p:nvPr/>
          </p:nvSpPr>
          <p:spPr>
            <a:xfrm rot="3588600">
              <a:off x="155160" y="1415160"/>
              <a:ext cx="1782360" cy="169848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6" name="Ellipse 16"/>
            <p:cNvSpPr/>
            <p:nvPr/>
          </p:nvSpPr>
          <p:spPr>
            <a:xfrm rot="9040200">
              <a:off x="1744560" y="2081880"/>
              <a:ext cx="1091160" cy="10915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17" name="ZoneTexte 17"/>
          <p:cNvSpPr/>
          <p:nvPr/>
        </p:nvSpPr>
        <p:spPr>
          <a:xfrm>
            <a:off x="1723320" y="2149200"/>
            <a:ext cx="125388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315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ZoneTexte 28"/>
          <p:cNvSpPr/>
          <p:nvPr/>
        </p:nvSpPr>
        <p:spPr>
          <a:xfrm>
            <a:off x="1589760" y="825840"/>
            <a:ext cx="20098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alibri"/>
                <a:ea typeface="DejaVu Sans"/>
              </a:rPr>
              <a:t>300+10+5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ZoneTexte 29"/>
          <p:cNvSpPr/>
          <p:nvPr/>
        </p:nvSpPr>
        <p:spPr>
          <a:xfrm>
            <a:off x="2849760" y="1980000"/>
            <a:ext cx="2009880" cy="42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200" b="0" strike="noStrike" spc="-1">
                <a:solidFill>
                  <a:srgbClr val="0070C0"/>
                </a:solidFill>
                <a:latin typeface="Calibri"/>
                <a:ea typeface="DejaVu Sans"/>
              </a:rPr>
              <a:t>310&lt;315&lt;320</a:t>
            </a:r>
            <a:endParaRPr lang="fr-FR" sz="2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ZoneTexte 30"/>
          <p:cNvSpPr/>
          <p:nvPr/>
        </p:nvSpPr>
        <p:spPr>
          <a:xfrm>
            <a:off x="851760" y="3061800"/>
            <a:ext cx="1623960" cy="1369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ursive standard"/>
                <a:ea typeface="DejaVu Sans"/>
              </a:rPr>
              <a:t>trois-cent-quinze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21" name="Tableau 43"/>
          <p:cNvGraphicFramePr/>
          <p:nvPr/>
        </p:nvGraphicFramePr>
        <p:xfrm>
          <a:off x="720000" y="2217960"/>
          <a:ext cx="263160" cy="864236"/>
        </p:xfrm>
        <a:graphic>
          <a:graphicData uri="http://schemas.openxmlformats.org/drawingml/2006/table">
            <a:tbl>
              <a:tblPr/>
              <a:tblGrid>
                <a:gridCol w="263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3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00B050"/>
                          </a:solidFill>
                          <a:latin typeface="Calibri"/>
                          <a:ea typeface="Calibri"/>
                        </a:rPr>
                        <a:t>C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2" name="Tableau 44"/>
          <p:cNvGraphicFramePr/>
          <p:nvPr/>
        </p:nvGraphicFramePr>
        <p:xfrm>
          <a:off x="983520" y="2217960"/>
          <a:ext cx="525960" cy="864236"/>
        </p:xfrm>
        <a:graphic>
          <a:graphicData uri="http://schemas.openxmlformats.org/drawingml/2006/table">
            <a:tbl>
              <a:tblPr/>
              <a:tblGrid>
                <a:gridCol w="263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3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C00000"/>
                          </a:solidFill>
                          <a:latin typeface="Calibri"/>
                          <a:ea typeface="Calibri"/>
                        </a:rPr>
                        <a:t>D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000" b="1" strike="noStrike" spc="-1">
                          <a:solidFill>
                            <a:srgbClr val="0070C0"/>
                          </a:solidFill>
                          <a:latin typeface="Calibri"/>
                          <a:ea typeface="Calibri"/>
                        </a:rPr>
                        <a:t>U</a:t>
                      </a:r>
                      <a:endParaRPr lang="fr-FR" sz="2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1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fr-FR" sz="2400" b="0" strike="noStrike" spc="-1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3" name="ZoneTexte 45"/>
          <p:cNvSpPr/>
          <p:nvPr/>
        </p:nvSpPr>
        <p:spPr>
          <a:xfrm>
            <a:off x="2669760" y="3060000"/>
            <a:ext cx="200988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70C0"/>
                </a:solidFill>
                <a:latin typeface="Calibri"/>
                <a:ea typeface="DejaVu Sans"/>
              </a:rPr>
              <a:t>3×100 +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70C0"/>
                </a:solidFill>
                <a:latin typeface="Calibri"/>
                <a:ea typeface="DejaVu Sans"/>
              </a:rPr>
              <a:t>1×10 +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70C0"/>
                </a:solidFill>
                <a:latin typeface="Calibri"/>
                <a:ea typeface="DejaVu Sans"/>
              </a:rPr>
              <a:t>1×5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Rectangle 1"/>
          <p:cNvSpPr/>
          <p:nvPr/>
        </p:nvSpPr>
        <p:spPr>
          <a:xfrm>
            <a:off x="1440000" y="1656360"/>
            <a:ext cx="55440" cy="41796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25" name="Rectangle 3"/>
          <p:cNvSpPr/>
          <p:nvPr/>
        </p:nvSpPr>
        <p:spPr>
          <a:xfrm>
            <a:off x="1411200" y="2074680"/>
            <a:ext cx="55080" cy="55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55440" rIns="90000" bIns="5544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26" name="Rectangle 4"/>
          <p:cNvSpPr/>
          <p:nvPr/>
        </p:nvSpPr>
        <p:spPr>
          <a:xfrm>
            <a:off x="492120" y="1563480"/>
            <a:ext cx="417960" cy="4179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27" name="Rectangle 5"/>
          <p:cNvSpPr/>
          <p:nvPr/>
        </p:nvSpPr>
        <p:spPr>
          <a:xfrm>
            <a:off x="955440" y="1557000"/>
            <a:ext cx="417600" cy="417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28" name="Rectangle 6"/>
          <p:cNvSpPr/>
          <p:nvPr/>
        </p:nvSpPr>
        <p:spPr>
          <a:xfrm>
            <a:off x="720000" y="1800000"/>
            <a:ext cx="417600" cy="4179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29" name="Rectangle 7"/>
          <p:cNvSpPr/>
          <p:nvPr/>
        </p:nvSpPr>
        <p:spPr>
          <a:xfrm>
            <a:off x="1411200" y="2153160"/>
            <a:ext cx="55080" cy="554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56160" rIns="90000" bIns="5616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30" name="Rectangle 8"/>
          <p:cNvSpPr/>
          <p:nvPr/>
        </p:nvSpPr>
        <p:spPr>
          <a:xfrm>
            <a:off x="1488240" y="2108880"/>
            <a:ext cx="55080" cy="55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55440" rIns="90000" bIns="5544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31" name="Rectangle 9"/>
          <p:cNvSpPr/>
          <p:nvPr/>
        </p:nvSpPr>
        <p:spPr>
          <a:xfrm>
            <a:off x="1564560" y="2071800"/>
            <a:ext cx="55080" cy="55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55440" rIns="90000" bIns="5544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32" name="Rectangle 20"/>
          <p:cNvSpPr/>
          <p:nvPr/>
        </p:nvSpPr>
        <p:spPr>
          <a:xfrm>
            <a:off x="1564560" y="2150640"/>
            <a:ext cx="55080" cy="55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55440" rIns="90000" bIns="5544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grpSp>
        <p:nvGrpSpPr>
          <p:cNvPr id="133" name="Groupe 37"/>
          <p:cNvGrpSpPr/>
          <p:nvPr/>
        </p:nvGrpSpPr>
        <p:grpSpPr>
          <a:xfrm>
            <a:off x="3960360" y="1619640"/>
            <a:ext cx="5399640" cy="5208480"/>
            <a:chOff x="3960360" y="1619640"/>
            <a:chExt cx="5399640" cy="5208480"/>
          </a:xfrm>
        </p:grpSpPr>
        <p:sp>
          <p:nvSpPr>
            <p:cNvPr id="134" name="Larme 6"/>
            <p:cNvSpPr/>
            <p:nvPr/>
          </p:nvSpPr>
          <p:spPr>
            <a:xfrm rot="16667400">
              <a:off x="6611760" y="4762080"/>
              <a:ext cx="1927440" cy="183600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8760" tIns="34200" rIns="68760" bIns="342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35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35" name="Larme 7"/>
            <p:cNvSpPr/>
            <p:nvPr/>
          </p:nvSpPr>
          <p:spPr>
            <a:xfrm rot="20959800">
              <a:off x="4858560" y="4829400"/>
              <a:ext cx="1927080" cy="183600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8760" tIns="34200" rIns="68760" bIns="342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35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36" name="Larme 8"/>
            <p:cNvSpPr/>
            <p:nvPr/>
          </p:nvSpPr>
          <p:spPr>
            <a:xfrm rot="12545400">
              <a:off x="7107840" y="3116520"/>
              <a:ext cx="1927080" cy="183600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8760" tIns="34200" rIns="68760" bIns="342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35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37" name="Larme 9"/>
            <p:cNvSpPr/>
            <p:nvPr/>
          </p:nvSpPr>
          <p:spPr>
            <a:xfrm rot="8044800">
              <a:off x="5679000" y="2032200"/>
              <a:ext cx="1926720" cy="183636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8760" tIns="34200" rIns="68760" bIns="342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35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38" name="Larme 10"/>
            <p:cNvSpPr/>
            <p:nvPr/>
          </p:nvSpPr>
          <p:spPr>
            <a:xfrm rot="3588600">
              <a:off x="4274640" y="3150000"/>
              <a:ext cx="1927440" cy="1836000"/>
            </a:xfrm>
            <a:prstGeom prst="teardrop">
              <a:avLst>
                <a:gd name="adj" fmla="val 100000"/>
              </a:avLst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8760" tIns="34200" rIns="68760" bIns="342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35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39" name="Ellipse 2"/>
            <p:cNvSpPr/>
            <p:nvPr/>
          </p:nvSpPr>
          <p:spPr>
            <a:xfrm rot="9040200">
              <a:off x="5992560" y="3870000"/>
              <a:ext cx="1179720" cy="11800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8760" tIns="34200" rIns="68760" bIns="34200" numCol="1" spcCol="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35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40" name="Rectangle 47"/>
          <p:cNvSpPr/>
          <p:nvPr/>
        </p:nvSpPr>
        <p:spPr>
          <a:xfrm>
            <a:off x="5400000" y="4255920"/>
            <a:ext cx="46080" cy="2437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1" name="Rectangle 48"/>
          <p:cNvSpPr/>
          <p:nvPr/>
        </p:nvSpPr>
        <p:spPr>
          <a:xfrm>
            <a:off x="4680000" y="3529080"/>
            <a:ext cx="287640" cy="28764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Rectangle 49"/>
          <p:cNvSpPr/>
          <p:nvPr/>
        </p:nvSpPr>
        <p:spPr>
          <a:xfrm>
            <a:off x="4680000" y="3895920"/>
            <a:ext cx="243720" cy="243720"/>
          </a:xfrm>
          <a:prstGeom prst="rect">
            <a:avLst/>
          </a:prstGeom>
          <a:solidFill>
            <a:srgbClr val="00B05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Rectangle 50"/>
          <p:cNvSpPr/>
          <p:nvPr/>
        </p:nvSpPr>
        <p:spPr>
          <a:xfrm>
            <a:off x="5580000" y="4280400"/>
            <a:ext cx="39600" cy="39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0320" rIns="90000" bIns="4032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4" name="Rectangle 51"/>
          <p:cNvSpPr/>
          <p:nvPr/>
        </p:nvSpPr>
        <p:spPr>
          <a:xfrm>
            <a:off x="5040000" y="3527640"/>
            <a:ext cx="287640" cy="28764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Rectangle 52"/>
          <p:cNvSpPr/>
          <p:nvPr/>
        </p:nvSpPr>
        <p:spPr>
          <a:xfrm>
            <a:off x="5400000" y="3527640"/>
            <a:ext cx="287640" cy="28764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Rectangle 53"/>
          <p:cNvSpPr/>
          <p:nvPr/>
        </p:nvSpPr>
        <p:spPr>
          <a:xfrm>
            <a:off x="5040000" y="3895920"/>
            <a:ext cx="243720" cy="243720"/>
          </a:xfrm>
          <a:prstGeom prst="rect">
            <a:avLst/>
          </a:prstGeom>
          <a:solidFill>
            <a:srgbClr val="00B05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Rectangle 54"/>
          <p:cNvSpPr/>
          <p:nvPr/>
        </p:nvSpPr>
        <p:spPr>
          <a:xfrm>
            <a:off x="5400000" y="3895920"/>
            <a:ext cx="243720" cy="243720"/>
          </a:xfrm>
          <a:prstGeom prst="rect">
            <a:avLst/>
          </a:prstGeom>
          <a:solidFill>
            <a:srgbClr val="00B05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Rectangle 55"/>
          <p:cNvSpPr/>
          <p:nvPr/>
        </p:nvSpPr>
        <p:spPr>
          <a:xfrm>
            <a:off x="4680000" y="4255920"/>
            <a:ext cx="243720" cy="243720"/>
          </a:xfrm>
          <a:prstGeom prst="rect">
            <a:avLst/>
          </a:prstGeom>
          <a:solidFill>
            <a:srgbClr val="00B05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Rectangle 56"/>
          <p:cNvSpPr/>
          <p:nvPr/>
        </p:nvSpPr>
        <p:spPr>
          <a:xfrm>
            <a:off x="5040000" y="4255920"/>
            <a:ext cx="243720" cy="243720"/>
          </a:xfrm>
          <a:prstGeom prst="rect">
            <a:avLst/>
          </a:prstGeom>
          <a:solidFill>
            <a:srgbClr val="00B05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100" b="0" strike="noStrike" spc="-1">
                <a:solidFill>
                  <a:schemeClr val="lt1"/>
                </a:solidFill>
                <a:latin typeface="Calibri"/>
                <a:ea typeface="DejaVu Sans"/>
              </a:rPr>
              <a:t>100</a:t>
            </a:r>
            <a:endParaRPr lang="fr-FR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Rectangle 57"/>
          <p:cNvSpPr/>
          <p:nvPr/>
        </p:nvSpPr>
        <p:spPr>
          <a:xfrm>
            <a:off x="5508000" y="4280400"/>
            <a:ext cx="39600" cy="392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39600" rIns="90000" bIns="396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51" name="ZoneTexte 34"/>
          <p:cNvSpPr/>
          <p:nvPr/>
        </p:nvSpPr>
        <p:spPr>
          <a:xfrm>
            <a:off x="5760000" y="2477160"/>
            <a:ext cx="2339640" cy="9526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3 000 + 500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   + 10 + 2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ZoneTexte 47"/>
          <p:cNvSpPr/>
          <p:nvPr/>
        </p:nvSpPr>
        <p:spPr>
          <a:xfrm>
            <a:off x="5997617" y="4102560"/>
            <a:ext cx="1202023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3 512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ZoneTexte 55"/>
          <p:cNvSpPr/>
          <p:nvPr/>
        </p:nvSpPr>
        <p:spPr>
          <a:xfrm>
            <a:off x="7020000" y="4927320"/>
            <a:ext cx="1480320" cy="15682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3×1 000 + 5×100 + 1×10 + 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2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ZoneTexte 56"/>
          <p:cNvSpPr/>
          <p:nvPr/>
        </p:nvSpPr>
        <p:spPr>
          <a:xfrm>
            <a:off x="7020000" y="3780000"/>
            <a:ext cx="215964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000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3 500&lt;3 512&lt;3 600</a:t>
            </a:r>
            <a:endParaRPr lang="fr-FR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ZoneTexte 57"/>
          <p:cNvSpPr/>
          <p:nvPr/>
        </p:nvSpPr>
        <p:spPr>
          <a:xfrm>
            <a:off x="4860000" y="5201640"/>
            <a:ext cx="2075040" cy="127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600" b="0" strike="noStrike" spc="-1">
                <a:solidFill>
                  <a:srgbClr val="0070C0"/>
                </a:solidFill>
                <a:latin typeface="Cursive standard"/>
                <a:ea typeface="DejaVu Sans"/>
              </a:rPr>
              <a:t>trois-mille-cinq-cent-douze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Connecteur droit 155"/>
          <p:cNvSpPr/>
          <p:nvPr/>
        </p:nvSpPr>
        <p:spPr>
          <a:xfrm flipH="1">
            <a:off x="2700000" y="360000"/>
            <a:ext cx="3240000" cy="6498000"/>
          </a:xfrm>
          <a:prstGeom prst="line">
            <a:avLst/>
          </a:prstGeom>
          <a:ln w="18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000" tIns="54000" rIns="99000" bIns="5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7" name="ZoneTexte 9"/>
          <p:cNvSpPr/>
          <p:nvPr/>
        </p:nvSpPr>
        <p:spPr>
          <a:xfrm>
            <a:off x="154080" y="387000"/>
            <a:ext cx="16455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alibri"/>
                <a:ea typeface="DejaVu Sans"/>
              </a:rPr>
              <a:t>CE2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ZoneTexte 10"/>
          <p:cNvSpPr/>
          <p:nvPr/>
        </p:nvSpPr>
        <p:spPr>
          <a:xfrm>
            <a:off x="8254080" y="2160000"/>
            <a:ext cx="8895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alibri"/>
                <a:ea typeface="DejaVu Sans"/>
              </a:rPr>
              <a:t>CM1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5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0" name="Image 24"/>
          <p:cNvPicPr/>
          <p:nvPr/>
        </p:nvPicPr>
        <p:blipFill>
          <a:blip r:embed="rId2"/>
          <a:stretch/>
        </p:blipFill>
        <p:spPr>
          <a:xfrm>
            <a:off x="3066840" y="126036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61" name="Image 25"/>
          <p:cNvPicPr/>
          <p:nvPr/>
        </p:nvPicPr>
        <p:blipFill>
          <a:blip r:embed="rId3"/>
          <a:stretch/>
        </p:blipFill>
        <p:spPr>
          <a:xfrm>
            <a:off x="5182200" y="397728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62" name="Image 26"/>
          <p:cNvPicPr/>
          <p:nvPr/>
        </p:nvPicPr>
        <p:blipFill>
          <a:blip r:embed="rId4"/>
          <a:stretch/>
        </p:blipFill>
        <p:spPr>
          <a:xfrm>
            <a:off x="46274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63" name="Image 27"/>
          <p:cNvPicPr/>
          <p:nvPr/>
        </p:nvPicPr>
        <p:blipFill>
          <a:blip r:embed="rId2"/>
          <a:stretch/>
        </p:blipFill>
        <p:spPr>
          <a:xfrm>
            <a:off x="191232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64" name="Image 31"/>
          <p:cNvPicPr/>
          <p:nvPr/>
        </p:nvPicPr>
        <p:blipFill>
          <a:blip r:embed="rId2"/>
          <a:stretch/>
        </p:blipFill>
        <p:spPr>
          <a:xfrm>
            <a:off x="73980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65" name="Image 32"/>
          <p:cNvPicPr/>
          <p:nvPr/>
        </p:nvPicPr>
        <p:blipFill>
          <a:blip r:embed="rId4"/>
          <a:stretch/>
        </p:blipFill>
        <p:spPr>
          <a:xfrm>
            <a:off x="488520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66" name="Image 33"/>
          <p:cNvPicPr/>
          <p:nvPr/>
        </p:nvPicPr>
        <p:blipFill>
          <a:blip r:embed="rId3"/>
          <a:stretch/>
        </p:blipFill>
        <p:spPr>
          <a:xfrm>
            <a:off x="5187240" y="381024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67" name="Image 34"/>
          <p:cNvPicPr/>
          <p:nvPr/>
        </p:nvPicPr>
        <p:blipFill>
          <a:blip r:embed="rId3"/>
          <a:stretch/>
        </p:blipFill>
        <p:spPr>
          <a:xfrm>
            <a:off x="5187240" y="36432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68" name="Image 35"/>
          <p:cNvPicPr/>
          <p:nvPr/>
        </p:nvPicPr>
        <p:blipFill>
          <a:blip r:embed="rId3"/>
          <a:stretch/>
        </p:blipFill>
        <p:spPr>
          <a:xfrm>
            <a:off x="5187960" y="347616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69" name="Image 36"/>
          <p:cNvPicPr/>
          <p:nvPr/>
        </p:nvPicPr>
        <p:blipFill>
          <a:blip r:embed="rId4"/>
          <a:stretch/>
        </p:blipFill>
        <p:spPr>
          <a:xfrm>
            <a:off x="514296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70" name="Image 37"/>
          <p:cNvPicPr/>
          <p:nvPr/>
        </p:nvPicPr>
        <p:blipFill>
          <a:blip r:embed="rId4"/>
          <a:stretch/>
        </p:blipFill>
        <p:spPr>
          <a:xfrm>
            <a:off x="540072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71" name="Image 38"/>
          <p:cNvPicPr/>
          <p:nvPr/>
        </p:nvPicPr>
        <p:blipFill>
          <a:blip r:embed="rId3"/>
          <a:stretch/>
        </p:blipFill>
        <p:spPr>
          <a:xfrm>
            <a:off x="5187240" y="330912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72" name="Image 39"/>
          <p:cNvPicPr/>
          <p:nvPr/>
        </p:nvPicPr>
        <p:blipFill>
          <a:blip r:embed="rId2"/>
          <a:stretch/>
        </p:blipFill>
        <p:spPr>
          <a:xfrm>
            <a:off x="3066840" y="25225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73" name="Image 40"/>
          <p:cNvPicPr/>
          <p:nvPr/>
        </p:nvPicPr>
        <p:blipFill>
          <a:blip r:embed="rId2"/>
          <a:stretch/>
        </p:blipFill>
        <p:spPr>
          <a:xfrm>
            <a:off x="191232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74" name="Image 41"/>
          <p:cNvPicPr/>
          <p:nvPr/>
        </p:nvPicPr>
        <p:blipFill>
          <a:blip r:embed="rId2"/>
          <a:stretch/>
        </p:blipFill>
        <p:spPr>
          <a:xfrm>
            <a:off x="73980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75" name="Image 42"/>
          <p:cNvPicPr/>
          <p:nvPr/>
        </p:nvPicPr>
        <p:blipFill>
          <a:blip r:embed="rId2"/>
          <a:stretch/>
        </p:blipFill>
        <p:spPr>
          <a:xfrm>
            <a:off x="3066840" y="379800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76" name="Image 46"/>
          <p:cNvPicPr/>
          <p:nvPr/>
        </p:nvPicPr>
        <p:blipFill>
          <a:blip r:embed="rId2"/>
          <a:stretch/>
        </p:blipFill>
        <p:spPr>
          <a:xfrm>
            <a:off x="1912320" y="37843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77" name="Image 47"/>
          <p:cNvPicPr/>
          <p:nvPr/>
        </p:nvPicPr>
        <p:blipFill>
          <a:blip r:embed="rId2"/>
          <a:stretch/>
        </p:blipFill>
        <p:spPr>
          <a:xfrm>
            <a:off x="739800" y="3784320"/>
            <a:ext cx="1074600" cy="1079280"/>
          </a:xfrm>
          <a:prstGeom prst="rect">
            <a:avLst/>
          </a:prstGeom>
          <a:ln w="0">
            <a:noFill/>
          </a:ln>
        </p:spPr>
      </p:pic>
      <p:sp>
        <p:nvSpPr>
          <p:cNvPr id="178" name="ZoneTexte 48"/>
          <p:cNvSpPr/>
          <p:nvPr/>
        </p:nvSpPr>
        <p:spPr>
          <a:xfrm>
            <a:off x="211680" y="403200"/>
            <a:ext cx="66362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Écris le nombre représenté sur ton ardoise.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9" name="Image 49"/>
          <p:cNvPicPr/>
          <p:nvPr/>
        </p:nvPicPr>
        <p:blipFill>
          <a:blip r:embed="rId4"/>
          <a:stretch/>
        </p:blipFill>
        <p:spPr>
          <a:xfrm>
            <a:off x="565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80" name="Image 50"/>
          <p:cNvPicPr/>
          <p:nvPr/>
        </p:nvPicPr>
        <p:blipFill>
          <a:blip r:embed="rId4"/>
          <a:stretch/>
        </p:blipFill>
        <p:spPr>
          <a:xfrm>
            <a:off x="612108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81" name="Image 51"/>
          <p:cNvPicPr/>
          <p:nvPr/>
        </p:nvPicPr>
        <p:blipFill>
          <a:blip r:embed="rId4"/>
          <a:stretch/>
        </p:blipFill>
        <p:spPr>
          <a:xfrm>
            <a:off x="637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82" name="Image 52"/>
          <p:cNvPicPr/>
          <p:nvPr/>
        </p:nvPicPr>
        <p:blipFill>
          <a:blip r:embed="rId4"/>
          <a:stretch/>
        </p:blipFill>
        <p:spPr>
          <a:xfrm>
            <a:off x="663660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83" name="Image 53"/>
          <p:cNvPicPr/>
          <p:nvPr/>
        </p:nvPicPr>
        <p:blipFill>
          <a:blip r:embed="rId4"/>
          <a:stretch/>
        </p:blipFill>
        <p:spPr>
          <a:xfrm>
            <a:off x="689436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84" name="Image 56"/>
          <p:cNvPicPr/>
          <p:nvPr/>
        </p:nvPicPr>
        <p:blipFill>
          <a:blip r:embed="rId3"/>
          <a:stretch/>
        </p:blipFill>
        <p:spPr>
          <a:xfrm>
            <a:off x="5433480" y="381024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85" name="Image 57"/>
          <p:cNvPicPr/>
          <p:nvPr/>
        </p:nvPicPr>
        <p:blipFill>
          <a:blip r:embed="rId3"/>
          <a:stretch/>
        </p:blipFill>
        <p:spPr>
          <a:xfrm>
            <a:off x="5433480" y="36432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86" name="Image 58"/>
          <p:cNvPicPr/>
          <p:nvPr/>
        </p:nvPicPr>
        <p:blipFill>
          <a:blip r:embed="rId3"/>
          <a:stretch/>
        </p:blipFill>
        <p:spPr>
          <a:xfrm>
            <a:off x="5434200" y="347616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87" name="Image 59"/>
          <p:cNvPicPr/>
          <p:nvPr/>
        </p:nvPicPr>
        <p:blipFill>
          <a:blip r:embed="rId3"/>
          <a:stretch/>
        </p:blipFill>
        <p:spPr>
          <a:xfrm>
            <a:off x="5433480" y="3309120"/>
            <a:ext cx="173160" cy="166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9" name="Image 24"/>
          <p:cNvPicPr/>
          <p:nvPr/>
        </p:nvPicPr>
        <p:blipFill>
          <a:blip r:embed="rId2"/>
          <a:stretch/>
        </p:blipFill>
        <p:spPr>
          <a:xfrm>
            <a:off x="3066840" y="126036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90" name="Image 25"/>
          <p:cNvPicPr/>
          <p:nvPr/>
        </p:nvPicPr>
        <p:blipFill>
          <a:blip r:embed="rId3"/>
          <a:stretch/>
        </p:blipFill>
        <p:spPr>
          <a:xfrm>
            <a:off x="5182200" y="397728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91" name="Image 26"/>
          <p:cNvPicPr/>
          <p:nvPr/>
        </p:nvPicPr>
        <p:blipFill>
          <a:blip r:embed="rId4"/>
          <a:stretch/>
        </p:blipFill>
        <p:spPr>
          <a:xfrm>
            <a:off x="46274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92" name="Image 27"/>
          <p:cNvPicPr/>
          <p:nvPr/>
        </p:nvPicPr>
        <p:blipFill>
          <a:blip r:embed="rId2"/>
          <a:stretch/>
        </p:blipFill>
        <p:spPr>
          <a:xfrm>
            <a:off x="191232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93" name="Image 31"/>
          <p:cNvPicPr/>
          <p:nvPr/>
        </p:nvPicPr>
        <p:blipFill>
          <a:blip r:embed="rId2"/>
          <a:stretch/>
        </p:blipFill>
        <p:spPr>
          <a:xfrm>
            <a:off x="73980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194" name="Image 32"/>
          <p:cNvPicPr/>
          <p:nvPr/>
        </p:nvPicPr>
        <p:blipFill>
          <a:blip r:embed="rId4"/>
          <a:stretch/>
        </p:blipFill>
        <p:spPr>
          <a:xfrm>
            <a:off x="488520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95" name="Image 33"/>
          <p:cNvPicPr/>
          <p:nvPr/>
        </p:nvPicPr>
        <p:blipFill>
          <a:blip r:embed="rId3"/>
          <a:stretch/>
        </p:blipFill>
        <p:spPr>
          <a:xfrm>
            <a:off x="5187240" y="381024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96" name="Image 34"/>
          <p:cNvPicPr/>
          <p:nvPr/>
        </p:nvPicPr>
        <p:blipFill>
          <a:blip r:embed="rId3"/>
          <a:stretch/>
        </p:blipFill>
        <p:spPr>
          <a:xfrm>
            <a:off x="5187240" y="36432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97" name="Image 35"/>
          <p:cNvPicPr/>
          <p:nvPr/>
        </p:nvPicPr>
        <p:blipFill>
          <a:blip r:embed="rId3"/>
          <a:stretch/>
        </p:blipFill>
        <p:spPr>
          <a:xfrm>
            <a:off x="5187960" y="347616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198" name="Image 36"/>
          <p:cNvPicPr/>
          <p:nvPr/>
        </p:nvPicPr>
        <p:blipFill>
          <a:blip r:embed="rId4"/>
          <a:stretch/>
        </p:blipFill>
        <p:spPr>
          <a:xfrm>
            <a:off x="514296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199" name="Image 37"/>
          <p:cNvPicPr/>
          <p:nvPr/>
        </p:nvPicPr>
        <p:blipFill>
          <a:blip r:embed="rId4"/>
          <a:stretch/>
        </p:blipFill>
        <p:spPr>
          <a:xfrm>
            <a:off x="540072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00" name="Image 38"/>
          <p:cNvPicPr/>
          <p:nvPr/>
        </p:nvPicPr>
        <p:blipFill>
          <a:blip r:embed="rId3"/>
          <a:stretch/>
        </p:blipFill>
        <p:spPr>
          <a:xfrm>
            <a:off x="5187240" y="330912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01" name="Image 39"/>
          <p:cNvPicPr/>
          <p:nvPr/>
        </p:nvPicPr>
        <p:blipFill>
          <a:blip r:embed="rId2"/>
          <a:stretch/>
        </p:blipFill>
        <p:spPr>
          <a:xfrm>
            <a:off x="3066840" y="25225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02" name="Image 40"/>
          <p:cNvPicPr/>
          <p:nvPr/>
        </p:nvPicPr>
        <p:blipFill>
          <a:blip r:embed="rId2"/>
          <a:stretch/>
        </p:blipFill>
        <p:spPr>
          <a:xfrm>
            <a:off x="191232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03" name="Image 41"/>
          <p:cNvPicPr/>
          <p:nvPr/>
        </p:nvPicPr>
        <p:blipFill>
          <a:blip r:embed="rId2"/>
          <a:stretch/>
        </p:blipFill>
        <p:spPr>
          <a:xfrm>
            <a:off x="73980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04" name="Image 42"/>
          <p:cNvPicPr/>
          <p:nvPr/>
        </p:nvPicPr>
        <p:blipFill>
          <a:blip r:embed="rId2"/>
          <a:stretch/>
        </p:blipFill>
        <p:spPr>
          <a:xfrm>
            <a:off x="3066840" y="379800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05" name="Image 46"/>
          <p:cNvPicPr/>
          <p:nvPr/>
        </p:nvPicPr>
        <p:blipFill>
          <a:blip r:embed="rId2"/>
          <a:stretch/>
        </p:blipFill>
        <p:spPr>
          <a:xfrm>
            <a:off x="1912320" y="37843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06" name="Image 47"/>
          <p:cNvPicPr/>
          <p:nvPr/>
        </p:nvPicPr>
        <p:blipFill>
          <a:blip r:embed="rId2"/>
          <a:stretch/>
        </p:blipFill>
        <p:spPr>
          <a:xfrm>
            <a:off x="739800" y="3784320"/>
            <a:ext cx="1074600" cy="1079280"/>
          </a:xfrm>
          <a:prstGeom prst="rect">
            <a:avLst/>
          </a:prstGeom>
          <a:ln w="0">
            <a:noFill/>
          </a:ln>
        </p:spPr>
      </p:pic>
      <p:sp>
        <p:nvSpPr>
          <p:cNvPr id="207" name="ZoneTexte 48"/>
          <p:cNvSpPr/>
          <p:nvPr/>
        </p:nvSpPr>
        <p:spPr>
          <a:xfrm>
            <a:off x="211680" y="403200"/>
            <a:ext cx="66362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Réponse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8" name="Image 49"/>
          <p:cNvPicPr/>
          <p:nvPr/>
        </p:nvPicPr>
        <p:blipFill>
          <a:blip r:embed="rId4"/>
          <a:stretch/>
        </p:blipFill>
        <p:spPr>
          <a:xfrm>
            <a:off x="565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09" name="Image 50"/>
          <p:cNvPicPr/>
          <p:nvPr/>
        </p:nvPicPr>
        <p:blipFill>
          <a:blip r:embed="rId4"/>
          <a:stretch/>
        </p:blipFill>
        <p:spPr>
          <a:xfrm>
            <a:off x="612108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10" name="Image 51"/>
          <p:cNvPicPr/>
          <p:nvPr/>
        </p:nvPicPr>
        <p:blipFill>
          <a:blip r:embed="rId4"/>
          <a:stretch/>
        </p:blipFill>
        <p:spPr>
          <a:xfrm>
            <a:off x="637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11" name="Image 52"/>
          <p:cNvPicPr/>
          <p:nvPr/>
        </p:nvPicPr>
        <p:blipFill>
          <a:blip r:embed="rId4"/>
          <a:stretch/>
        </p:blipFill>
        <p:spPr>
          <a:xfrm>
            <a:off x="663660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12" name="Image 53"/>
          <p:cNvPicPr/>
          <p:nvPr/>
        </p:nvPicPr>
        <p:blipFill>
          <a:blip r:embed="rId4"/>
          <a:stretch/>
        </p:blipFill>
        <p:spPr>
          <a:xfrm>
            <a:off x="689436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13" name="Image 56"/>
          <p:cNvPicPr/>
          <p:nvPr/>
        </p:nvPicPr>
        <p:blipFill>
          <a:blip r:embed="rId3"/>
          <a:stretch/>
        </p:blipFill>
        <p:spPr>
          <a:xfrm>
            <a:off x="5433480" y="381024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14" name="Image 57"/>
          <p:cNvPicPr/>
          <p:nvPr/>
        </p:nvPicPr>
        <p:blipFill>
          <a:blip r:embed="rId3"/>
          <a:stretch/>
        </p:blipFill>
        <p:spPr>
          <a:xfrm>
            <a:off x="5433480" y="36432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15" name="Image 58"/>
          <p:cNvPicPr/>
          <p:nvPr/>
        </p:nvPicPr>
        <p:blipFill>
          <a:blip r:embed="rId3"/>
          <a:stretch/>
        </p:blipFill>
        <p:spPr>
          <a:xfrm>
            <a:off x="5434200" y="347616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16" name="Image 59"/>
          <p:cNvPicPr/>
          <p:nvPr/>
        </p:nvPicPr>
        <p:blipFill>
          <a:blip r:embed="rId3"/>
          <a:stretch/>
        </p:blipFill>
        <p:spPr>
          <a:xfrm>
            <a:off x="5433480" y="3309120"/>
            <a:ext cx="173160" cy="166320"/>
          </a:xfrm>
          <a:prstGeom prst="rect">
            <a:avLst/>
          </a:prstGeom>
          <a:ln w="0">
            <a:noFill/>
          </a:ln>
        </p:spPr>
      </p:pic>
      <p:grpSp>
        <p:nvGrpSpPr>
          <p:cNvPr id="217" name="Groupe 3"/>
          <p:cNvGrpSpPr/>
          <p:nvPr/>
        </p:nvGrpSpPr>
        <p:grpSpPr>
          <a:xfrm>
            <a:off x="4761360" y="4645800"/>
            <a:ext cx="2660400" cy="1700640"/>
            <a:chOff x="4761360" y="4645800"/>
            <a:chExt cx="2660400" cy="1700640"/>
          </a:xfrm>
        </p:grpSpPr>
        <p:sp>
          <p:nvSpPr>
            <p:cNvPr id="218" name="Rectangle 4"/>
            <p:cNvSpPr/>
            <p:nvPr/>
          </p:nvSpPr>
          <p:spPr>
            <a:xfrm>
              <a:off x="5644080" y="4645800"/>
              <a:ext cx="888480" cy="620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9" name="Rectangle 5"/>
            <p:cNvSpPr/>
            <p:nvPr/>
          </p:nvSpPr>
          <p:spPr>
            <a:xfrm>
              <a:off x="6533280" y="4645800"/>
              <a:ext cx="888480" cy="620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0" name="Rectangle 6"/>
            <p:cNvSpPr/>
            <p:nvPr/>
          </p:nvSpPr>
          <p:spPr>
            <a:xfrm>
              <a:off x="5644080" y="5266800"/>
              <a:ext cx="888480" cy="107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1" name="Rectangle 7"/>
            <p:cNvSpPr/>
            <p:nvPr/>
          </p:nvSpPr>
          <p:spPr>
            <a:xfrm>
              <a:off x="6533280" y="5266800"/>
              <a:ext cx="888480" cy="107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2" name="Rectangle 8"/>
            <p:cNvSpPr/>
            <p:nvPr/>
          </p:nvSpPr>
          <p:spPr>
            <a:xfrm>
              <a:off x="4761360" y="4645800"/>
              <a:ext cx="888480" cy="621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3" name="Rectangle 9"/>
            <p:cNvSpPr/>
            <p:nvPr/>
          </p:nvSpPr>
          <p:spPr>
            <a:xfrm>
              <a:off x="4761360" y="5266800"/>
              <a:ext cx="888480" cy="107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0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4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9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5" name="Image 24"/>
          <p:cNvPicPr/>
          <p:nvPr/>
        </p:nvPicPr>
        <p:blipFill>
          <a:blip r:embed="rId2"/>
          <a:stretch/>
        </p:blipFill>
        <p:spPr>
          <a:xfrm>
            <a:off x="3066840" y="126036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26" name="Image 25"/>
          <p:cNvPicPr/>
          <p:nvPr/>
        </p:nvPicPr>
        <p:blipFill>
          <a:blip r:embed="rId3"/>
          <a:stretch/>
        </p:blipFill>
        <p:spPr>
          <a:xfrm>
            <a:off x="5182200" y="397728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27" name="Image 26"/>
          <p:cNvPicPr/>
          <p:nvPr/>
        </p:nvPicPr>
        <p:blipFill>
          <a:blip r:embed="rId4"/>
          <a:stretch/>
        </p:blipFill>
        <p:spPr>
          <a:xfrm>
            <a:off x="46274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28" name="Image 27"/>
          <p:cNvPicPr/>
          <p:nvPr/>
        </p:nvPicPr>
        <p:blipFill>
          <a:blip r:embed="rId2"/>
          <a:stretch/>
        </p:blipFill>
        <p:spPr>
          <a:xfrm>
            <a:off x="191232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29" name="Image 31"/>
          <p:cNvPicPr/>
          <p:nvPr/>
        </p:nvPicPr>
        <p:blipFill>
          <a:blip r:embed="rId2"/>
          <a:stretch/>
        </p:blipFill>
        <p:spPr>
          <a:xfrm>
            <a:off x="73980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30" name="Image 32"/>
          <p:cNvPicPr/>
          <p:nvPr/>
        </p:nvPicPr>
        <p:blipFill>
          <a:blip r:embed="rId4"/>
          <a:stretch/>
        </p:blipFill>
        <p:spPr>
          <a:xfrm>
            <a:off x="488520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31" name="Image 33"/>
          <p:cNvPicPr/>
          <p:nvPr/>
        </p:nvPicPr>
        <p:blipFill>
          <a:blip r:embed="rId3"/>
          <a:stretch/>
        </p:blipFill>
        <p:spPr>
          <a:xfrm>
            <a:off x="5187240" y="381024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32" name="Image 34"/>
          <p:cNvPicPr/>
          <p:nvPr/>
        </p:nvPicPr>
        <p:blipFill>
          <a:blip r:embed="rId3"/>
          <a:stretch/>
        </p:blipFill>
        <p:spPr>
          <a:xfrm>
            <a:off x="5187240" y="36432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33" name="Image 35"/>
          <p:cNvPicPr/>
          <p:nvPr/>
        </p:nvPicPr>
        <p:blipFill>
          <a:blip r:embed="rId3"/>
          <a:stretch/>
        </p:blipFill>
        <p:spPr>
          <a:xfrm>
            <a:off x="5187960" y="347616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34" name="Image 36"/>
          <p:cNvPicPr/>
          <p:nvPr/>
        </p:nvPicPr>
        <p:blipFill>
          <a:blip r:embed="rId4"/>
          <a:stretch/>
        </p:blipFill>
        <p:spPr>
          <a:xfrm>
            <a:off x="514296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35" name="Image 37"/>
          <p:cNvPicPr/>
          <p:nvPr/>
        </p:nvPicPr>
        <p:blipFill>
          <a:blip r:embed="rId4"/>
          <a:stretch/>
        </p:blipFill>
        <p:spPr>
          <a:xfrm>
            <a:off x="540072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36" name="Image 38"/>
          <p:cNvPicPr/>
          <p:nvPr/>
        </p:nvPicPr>
        <p:blipFill>
          <a:blip r:embed="rId3"/>
          <a:stretch/>
        </p:blipFill>
        <p:spPr>
          <a:xfrm>
            <a:off x="5187240" y="330912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37" name="Image 39"/>
          <p:cNvPicPr/>
          <p:nvPr/>
        </p:nvPicPr>
        <p:blipFill>
          <a:blip r:embed="rId2"/>
          <a:stretch/>
        </p:blipFill>
        <p:spPr>
          <a:xfrm>
            <a:off x="3066840" y="25225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38" name="Image 40"/>
          <p:cNvPicPr/>
          <p:nvPr/>
        </p:nvPicPr>
        <p:blipFill>
          <a:blip r:embed="rId2"/>
          <a:stretch/>
        </p:blipFill>
        <p:spPr>
          <a:xfrm>
            <a:off x="191232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39" name="Image 41"/>
          <p:cNvPicPr/>
          <p:nvPr/>
        </p:nvPicPr>
        <p:blipFill>
          <a:blip r:embed="rId2"/>
          <a:stretch/>
        </p:blipFill>
        <p:spPr>
          <a:xfrm>
            <a:off x="73980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40" name="Image 42"/>
          <p:cNvPicPr/>
          <p:nvPr/>
        </p:nvPicPr>
        <p:blipFill>
          <a:blip r:embed="rId2"/>
          <a:stretch/>
        </p:blipFill>
        <p:spPr>
          <a:xfrm>
            <a:off x="3066840" y="379800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41" name="Image 46"/>
          <p:cNvPicPr/>
          <p:nvPr/>
        </p:nvPicPr>
        <p:blipFill>
          <a:blip r:embed="rId2"/>
          <a:stretch/>
        </p:blipFill>
        <p:spPr>
          <a:xfrm>
            <a:off x="1912320" y="37843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42" name="Image 47"/>
          <p:cNvPicPr/>
          <p:nvPr/>
        </p:nvPicPr>
        <p:blipFill>
          <a:blip r:embed="rId2"/>
          <a:stretch/>
        </p:blipFill>
        <p:spPr>
          <a:xfrm>
            <a:off x="739800" y="3784320"/>
            <a:ext cx="1074600" cy="1079280"/>
          </a:xfrm>
          <a:prstGeom prst="rect">
            <a:avLst/>
          </a:prstGeom>
          <a:ln w="0">
            <a:noFill/>
          </a:ln>
        </p:spPr>
      </p:pic>
      <p:sp>
        <p:nvSpPr>
          <p:cNvPr id="243" name="ZoneTexte 48"/>
          <p:cNvSpPr/>
          <p:nvPr/>
        </p:nvSpPr>
        <p:spPr>
          <a:xfrm>
            <a:off x="211680" y="403200"/>
            <a:ext cx="807048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J’ajoute 1 au nombre précédent. Quel est ce nouveau nombre ?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4" name="Image 49"/>
          <p:cNvPicPr/>
          <p:nvPr/>
        </p:nvPicPr>
        <p:blipFill>
          <a:blip r:embed="rId4"/>
          <a:stretch/>
        </p:blipFill>
        <p:spPr>
          <a:xfrm>
            <a:off x="565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45" name="Image 50"/>
          <p:cNvPicPr/>
          <p:nvPr/>
        </p:nvPicPr>
        <p:blipFill>
          <a:blip r:embed="rId4"/>
          <a:stretch/>
        </p:blipFill>
        <p:spPr>
          <a:xfrm>
            <a:off x="612108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46" name="Image 51"/>
          <p:cNvPicPr/>
          <p:nvPr/>
        </p:nvPicPr>
        <p:blipFill>
          <a:blip r:embed="rId4"/>
          <a:stretch/>
        </p:blipFill>
        <p:spPr>
          <a:xfrm>
            <a:off x="637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47" name="Image 52"/>
          <p:cNvPicPr/>
          <p:nvPr/>
        </p:nvPicPr>
        <p:blipFill>
          <a:blip r:embed="rId4"/>
          <a:stretch/>
        </p:blipFill>
        <p:spPr>
          <a:xfrm>
            <a:off x="663660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48" name="Image 53"/>
          <p:cNvPicPr/>
          <p:nvPr/>
        </p:nvPicPr>
        <p:blipFill>
          <a:blip r:embed="rId4"/>
          <a:stretch/>
        </p:blipFill>
        <p:spPr>
          <a:xfrm>
            <a:off x="689436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49" name="Image 56"/>
          <p:cNvPicPr/>
          <p:nvPr/>
        </p:nvPicPr>
        <p:blipFill>
          <a:blip r:embed="rId3"/>
          <a:stretch/>
        </p:blipFill>
        <p:spPr>
          <a:xfrm>
            <a:off x="5433480" y="381024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50" name="Image 57"/>
          <p:cNvPicPr/>
          <p:nvPr/>
        </p:nvPicPr>
        <p:blipFill>
          <a:blip r:embed="rId3"/>
          <a:stretch/>
        </p:blipFill>
        <p:spPr>
          <a:xfrm>
            <a:off x="5433480" y="36432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51" name="Image 58"/>
          <p:cNvPicPr/>
          <p:nvPr/>
        </p:nvPicPr>
        <p:blipFill>
          <a:blip r:embed="rId3"/>
          <a:stretch/>
        </p:blipFill>
        <p:spPr>
          <a:xfrm>
            <a:off x="5434200" y="347616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52" name="Image 59"/>
          <p:cNvPicPr/>
          <p:nvPr/>
        </p:nvPicPr>
        <p:blipFill>
          <a:blip r:embed="rId3"/>
          <a:stretch/>
        </p:blipFill>
        <p:spPr>
          <a:xfrm>
            <a:off x="5433480" y="330912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53" name="Image 1"/>
          <p:cNvPicPr/>
          <p:nvPr/>
        </p:nvPicPr>
        <p:blipFill>
          <a:blip r:embed="rId3"/>
          <a:stretch/>
        </p:blipFill>
        <p:spPr>
          <a:xfrm>
            <a:off x="5428440" y="3977280"/>
            <a:ext cx="173160" cy="166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5" name="Image 24"/>
          <p:cNvPicPr/>
          <p:nvPr/>
        </p:nvPicPr>
        <p:blipFill>
          <a:blip r:embed="rId2"/>
          <a:stretch/>
        </p:blipFill>
        <p:spPr>
          <a:xfrm>
            <a:off x="3066840" y="126036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56" name="Image 25"/>
          <p:cNvPicPr/>
          <p:nvPr/>
        </p:nvPicPr>
        <p:blipFill>
          <a:blip r:embed="rId3"/>
          <a:stretch/>
        </p:blipFill>
        <p:spPr>
          <a:xfrm>
            <a:off x="5182200" y="397728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57" name="Image 26"/>
          <p:cNvPicPr/>
          <p:nvPr/>
        </p:nvPicPr>
        <p:blipFill>
          <a:blip r:embed="rId4"/>
          <a:stretch/>
        </p:blipFill>
        <p:spPr>
          <a:xfrm>
            <a:off x="46274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58" name="Image 27"/>
          <p:cNvPicPr/>
          <p:nvPr/>
        </p:nvPicPr>
        <p:blipFill>
          <a:blip r:embed="rId2"/>
          <a:stretch/>
        </p:blipFill>
        <p:spPr>
          <a:xfrm>
            <a:off x="191232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59" name="Image 31"/>
          <p:cNvPicPr/>
          <p:nvPr/>
        </p:nvPicPr>
        <p:blipFill>
          <a:blip r:embed="rId2"/>
          <a:stretch/>
        </p:blipFill>
        <p:spPr>
          <a:xfrm>
            <a:off x="73980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60" name="Image 32"/>
          <p:cNvPicPr/>
          <p:nvPr/>
        </p:nvPicPr>
        <p:blipFill>
          <a:blip r:embed="rId4"/>
          <a:stretch/>
        </p:blipFill>
        <p:spPr>
          <a:xfrm>
            <a:off x="488520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61" name="Image 33"/>
          <p:cNvPicPr/>
          <p:nvPr/>
        </p:nvPicPr>
        <p:blipFill>
          <a:blip r:embed="rId3"/>
          <a:stretch/>
        </p:blipFill>
        <p:spPr>
          <a:xfrm>
            <a:off x="5187240" y="381024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62" name="Image 34"/>
          <p:cNvPicPr/>
          <p:nvPr/>
        </p:nvPicPr>
        <p:blipFill>
          <a:blip r:embed="rId3"/>
          <a:stretch/>
        </p:blipFill>
        <p:spPr>
          <a:xfrm>
            <a:off x="5187240" y="36432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63" name="Image 35"/>
          <p:cNvPicPr/>
          <p:nvPr/>
        </p:nvPicPr>
        <p:blipFill>
          <a:blip r:embed="rId3"/>
          <a:stretch/>
        </p:blipFill>
        <p:spPr>
          <a:xfrm>
            <a:off x="5187960" y="347616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64" name="Image 36"/>
          <p:cNvPicPr/>
          <p:nvPr/>
        </p:nvPicPr>
        <p:blipFill>
          <a:blip r:embed="rId4"/>
          <a:stretch/>
        </p:blipFill>
        <p:spPr>
          <a:xfrm>
            <a:off x="514296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65" name="Image 37"/>
          <p:cNvPicPr/>
          <p:nvPr/>
        </p:nvPicPr>
        <p:blipFill>
          <a:blip r:embed="rId4"/>
          <a:stretch/>
        </p:blipFill>
        <p:spPr>
          <a:xfrm>
            <a:off x="540072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66" name="Image 38"/>
          <p:cNvPicPr/>
          <p:nvPr/>
        </p:nvPicPr>
        <p:blipFill>
          <a:blip r:embed="rId3"/>
          <a:stretch/>
        </p:blipFill>
        <p:spPr>
          <a:xfrm>
            <a:off x="5187240" y="330912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67" name="Image 39"/>
          <p:cNvPicPr/>
          <p:nvPr/>
        </p:nvPicPr>
        <p:blipFill>
          <a:blip r:embed="rId2"/>
          <a:stretch/>
        </p:blipFill>
        <p:spPr>
          <a:xfrm>
            <a:off x="3066840" y="25225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68" name="Image 40"/>
          <p:cNvPicPr/>
          <p:nvPr/>
        </p:nvPicPr>
        <p:blipFill>
          <a:blip r:embed="rId2"/>
          <a:stretch/>
        </p:blipFill>
        <p:spPr>
          <a:xfrm>
            <a:off x="191232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69" name="Image 41"/>
          <p:cNvPicPr/>
          <p:nvPr/>
        </p:nvPicPr>
        <p:blipFill>
          <a:blip r:embed="rId2"/>
          <a:stretch/>
        </p:blipFill>
        <p:spPr>
          <a:xfrm>
            <a:off x="73980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70" name="Image 42"/>
          <p:cNvPicPr/>
          <p:nvPr/>
        </p:nvPicPr>
        <p:blipFill>
          <a:blip r:embed="rId2"/>
          <a:stretch/>
        </p:blipFill>
        <p:spPr>
          <a:xfrm>
            <a:off x="3066840" y="379800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71" name="Image 46"/>
          <p:cNvPicPr/>
          <p:nvPr/>
        </p:nvPicPr>
        <p:blipFill>
          <a:blip r:embed="rId2"/>
          <a:stretch/>
        </p:blipFill>
        <p:spPr>
          <a:xfrm>
            <a:off x="1912320" y="37843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72" name="Image 47"/>
          <p:cNvPicPr/>
          <p:nvPr/>
        </p:nvPicPr>
        <p:blipFill>
          <a:blip r:embed="rId2"/>
          <a:stretch/>
        </p:blipFill>
        <p:spPr>
          <a:xfrm>
            <a:off x="739800" y="3784320"/>
            <a:ext cx="1074600" cy="1079280"/>
          </a:xfrm>
          <a:prstGeom prst="rect">
            <a:avLst/>
          </a:prstGeom>
          <a:ln w="0">
            <a:noFill/>
          </a:ln>
        </p:spPr>
      </p:pic>
      <p:sp>
        <p:nvSpPr>
          <p:cNvPr id="273" name="ZoneTexte 48"/>
          <p:cNvSpPr/>
          <p:nvPr/>
        </p:nvSpPr>
        <p:spPr>
          <a:xfrm>
            <a:off x="211680" y="403200"/>
            <a:ext cx="66362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Réponse: je dois faire des échanges.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4" name="Image 49"/>
          <p:cNvPicPr/>
          <p:nvPr/>
        </p:nvPicPr>
        <p:blipFill>
          <a:blip r:embed="rId4"/>
          <a:stretch/>
        </p:blipFill>
        <p:spPr>
          <a:xfrm>
            <a:off x="565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75" name="Image 50"/>
          <p:cNvPicPr/>
          <p:nvPr/>
        </p:nvPicPr>
        <p:blipFill>
          <a:blip r:embed="rId4"/>
          <a:stretch/>
        </p:blipFill>
        <p:spPr>
          <a:xfrm>
            <a:off x="612108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76" name="Image 51"/>
          <p:cNvPicPr/>
          <p:nvPr/>
        </p:nvPicPr>
        <p:blipFill>
          <a:blip r:embed="rId4"/>
          <a:stretch/>
        </p:blipFill>
        <p:spPr>
          <a:xfrm>
            <a:off x="637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77" name="Image 52"/>
          <p:cNvPicPr/>
          <p:nvPr/>
        </p:nvPicPr>
        <p:blipFill>
          <a:blip r:embed="rId4"/>
          <a:stretch/>
        </p:blipFill>
        <p:spPr>
          <a:xfrm>
            <a:off x="663660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78" name="Image 53"/>
          <p:cNvPicPr/>
          <p:nvPr/>
        </p:nvPicPr>
        <p:blipFill>
          <a:blip r:embed="rId4"/>
          <a:stretch/>
        </p:blipFill>
        <p:spPr>
          <a:xfrm>
            <a:off x="689436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79" name="Image 56"/>
          <p:cNvPicPr/>
          <p:nvPr/>
        </p:nvPicPr>
        <p:blipFill>
          <a:blip r:embed="rId3"/>
          <a:stretch/>
        </p:blipFill>
        <p:spPr>
          <a:xfrm>
            <a:off x="5433480" y="381024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80" name="Image 57"/>
          <p:cNvPicPr/>
          <p:nvPr/>
        </p:nvPicPr>
        <p:blipFill>
          <a:blip r:embed="rId3"/>
          <a:stretch/>
        </p:blipFill>
        <p:spPr>
          <a:xfrm>
            <a:off x="5433480" y="36432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81" name="Image 58"/>
          <p:cNvPicPr/>
          <p:nvPr/>
        </p:nvPicPr>
        <p:blipFill>
          <a:blip r:embed="rId3"/>
          <a:stretch/>
        </p:blipFill>
        <p:spPr>
          <a:xfrm>
            <a:off x="5434200" y="347616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82" name="Image 59"/>
          <p:cNvPicPr/>
          <p:nvPr/>
        </p:nvPicPr>
        <p:blipFill>
          <a:blip r:embed="rId3"/>
          <a:stretch/>
        </p:blipFill>
        <p:spPr>
          <a:xfrm>
            <a:off x="5433480" y="330912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83" name="Image 1"/>
          <p:cNvPicPr/>
          <p:nvPr/>
        </p:nvPicPr>
        <p:blipFill>
          <a:blip r:embed="rId3"/>
          <a:stretch/>
        </p:blipFill>
        <p:spPr>
          <a:xfrm>
            <a:off x="5433480" y="3985200"/>
            <a:ext cx="173160" cy="166320"/>
          </a:xfrm>
          <a:prstGeom prst="rect">
            <a:avLst/>
          </a:prstGeom>
          <a:ln w="0">
            <a:noFill/>
          </a:ln>
        </p:spPr>
      </p:pic>
      <p:pic>
        <p:nvPicPr>
          <p:cNvPr id="284" name="Image 2"/>
          <p:cNvPicPr/>
          <p:nvPr/>
        </p:nvPicPr>
        <p:blipFill>
          <a:blip r:embed="rId4"/>
          <a:stretch/>
        </p:blipFill>
        <p:spPr>
          <a:xfrm>
            <a:off x="7182720" y="1819080"/>
            <a:ext cx="158040" cy="107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4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3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6" name="Image 24"/>
          <p:cNvPicPr/>
          <p:nvPr/>
        </p:nvPicPr>
        <p:blipFill>
          <a:blip r:embed="rId2"/>
          <a:stretch/>
        </p:blipFill>
        <p:spPr>
          <a:xfrm>
            <a:off x="3066840" y="126036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87" name="Image 26"/>
          <p:cNvPicPr/>
          <p:nvPr/>
        </p:nvPicPr>
        <p:blipFill>
          <a:blip r:embed="rId3"/>
          <a:stretch/>
        </p:blipFill>
        <p:spPr>
          <a:xfrm>
            <a:off x="46274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88" name="Image 27"/>
          <p:cNvPicPr/>
          <p:nvPr/>
        </p:nvPicPr>
        <p:blipFill>
          <a:blip r:embed="rId2"/>
          <a:stretch/>
        </p:blipFill>
        <p:spPr>
          <a:xfrm>
            <a:off x="191232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89" name="Image 31"/>
          <p:cNvPicPr/>
          <p:nvPr/>
        </p:nvPicPr>
        <p:blipFill>
          <a:blip r:embed="rId2"/>
          <a:stretch/>
        </p:blipFill>
        <p:spPr>
          <a:xfrm>
            <a:off x="73980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90" name="Image 32"/>
          <p:cNvPicPr/>
          <p:nvPr/>
        </p:nvPicPr>
        <p:blipFill>
          <a:blip r:embed="rId3"/>
          <a:stretch/>
        </p:blipFill>
        <p:spPr>
          <a:xfrm>
            <a:off x="488520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91" name="Image 36"/>
          <p:cNvPicPr/>
          <p:nvPr/>
        </p:nvPicPr>
        <p:blipFill>
          <a:blip r:embed="rId3"/>
          <a:stretch/>
        </p:blipFill>
        <p:spPr>
          <a:xfrm>
            <a:off x="514296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92" name="Image 37"/>
          <p:cNvPicPr/>
          <p:nvPr/>
        </p:nvPicPr>
        <p:blipFill>
          <a:blip r:embed="rId3"/>
          <a:stretch/>
        </p:blipFill>
        <p:spPr>
          <a:xfrm>
            <a:off x="540072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293" name="Image 39"/>
          <p:cNvPicPr/>
          <p:nvPr/>
        </p:nvPicPr>
        <p:blipFill>
          <a:blip r:embed="rId2"/>
          <a:stretch/>
        </p:blipFill>
        <p:spPr>
          <a:xfrm>
            <a:off x="3066840" y="25225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94" name="Image 40"/>
          <p:cNvPicPr/>
          <p:nvPr/>
        </p:nvPicPr>
        <p:blipFill>
          <a:blip r:embed="rId2"/>
          <a:stretch/>
        </p:blipFill>
        <p:spPr>
          <a:xfrm>
            <a:off x="191232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95" name="Image 41"/>
          <p:cNvPicPr/>
          <p:nvPr/>
        </p:nvPicPr>
        <p:blipFill>
          <a:blip r:embed="rId2"/>
          <a:stretch/>
        </p:blipFill>
        <p:spPr>
          <a:xfrm>
            <a:off x="73980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96" name="Image 42"/>
          <p:cNvPicPr/>
          <p:nvPr/>
        </p:nvPicPr>
        <p:blipFill>
          <a:blip r:embed="rId2"/>
          <a:stretch/>
        </p:blipFill>
        <p:spPr>
          <a:xfrm>
            <a:off x="3066840" y="379800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97" name="Image 46"/>
          <p:cNvPicPr/>
          <p:nvPr/>
        </p:nvPicPr>
        <p:blipFill>
          <a:blip r:embed="rId2"/>
          <a:stretch/>
        </p:blipFill>
        <p:spPr>
          <a:xfrm>
            <a:off x="1912320" y="37843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298" name="Image 47"/>
          <p:cNvPicPr/>
          <p:nvPr/>
        </p:nvPicPr>
        <p:blipFill>
          <a:blip r:embed="rId2"/>
          <a:stretch/>
        </p:blipFill>
        <p:spPr>
          <a:xfrm>
            <a:off x="739800" y="3784320"/>
            <a:ext cx="1074600" cy="1079280"/>
          </a:xfrm>
          <a:prstGeom prst="rect">
            <a:avLst/>
          </a:prstGeom>
          <a:ln w="0">
            <a:noFill/>
          </a:ln>
        </p:spPr>
      </p:pic>
      <p:sp>
        <p:nvSpPr>
          <p:cNvPr id="299" name="ZoneTexte 48"/>
          <p:cNvSpPr/>
          <p:nvPr/>
        </p:nvSpPr>
        <p:spPr>
          <a:xfrm>
            <a:off x="211680" y="403200"/>
            <a:ext cx="66362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Réponse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0" name="Image 49"/>
          <p:cNvPicPr/>
          <p:nvPr/>
        </p:nvPicPr>
        <p:blipFill>
          <a:blip r:embed="rId3"/>
          <a:stretch/>
        </p:blipFill>
        <p:spPr>
          <a:xfrm>
            <a:off x="565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301" name="Image 50"/>
          <p:cNvPicPr/>
          <p:nvPr/>
        </p:nvPicPr>
        <p:blipFill>
          <a:blip r:embed="rId3"/>
          <a:stretch/>
        </p:blipFill>
        <p:spPr>
          <a:xfrm>
            <a:off x="612108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302" name="Image 51"/>
          <p:cNvPicPr/>
          <p:nvPr/>
        </p:nvPicPr>
        <p:blipFill>
          <a:blip r:embed="rId3"/>
          <a:stretch/>
        </p:blipFill>
        <p:spPr>
          <a:xfrm>
            <a:off x="637884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303" name="Image 52"/>
          <p:cNvPicPr/>
          <p:nvPr/>
        </p:nvPicPr>
        <p:blipFill>
          <a:blip r:embed="rId3"/>
          <a:stretch/>
        </p:blipFill>
        <p:spPr>
          <a:xfrm>
            <a:off x="6636600" y="182520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304" name="Image 53"/>
          <p:cNvPicPr/>
          <p:nvPr/>
        </p:nvPicPr>
        <p:blipFill>
          <a:blip r:embed="rId3"/>
          <a:stretch/>
        </p:blipFill>
        <p:spPr>
          <a:xfrm>
            <a:off x="689436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305" name="Image 2"/>
          <p:cNvPicPr/>
          <p:nvPr/>
        </p:nvPicPr>
        <p:blipFill>
          <a:blip r:embed="rId3"/>
          <a:stretch/>
        </p:blipFill>
        <p:spPr>
          <a:xfrm>
            <a:off x="7182720" y="1819080"/>
            <a:ext cx="158040" cy="1079280"/>
          </a:xfrm>
          <a:prstGeom prst="rect">
            <a:avLst/>
          </a:prstGeom>
          <a:ln w="0">
            <a:noFill/>
          </a:ln>
        </p:spPr>
      </p:pic>
      <p:pic>
        <p:nvPicPr>
          <p:cNvPr id="306" name="Image 3"/>
          <p:cNvPicPr/>
          <p:nvPr/>
        </p:nvPicPr>
        <p:blipFill>
          <a:blip r:embed="rId2"/>
          <a:stretch/>
        </p:blipFill>
        <p:spPr>
          <a:xfrm>
            <a:off x="4280040" y="2508480"/>
            <a:ext cx="1074600" cy="1079280"/>
          </a:xfrm>
          <a:prstGeom prst="rect">
            <a:avLst/>
          </a:prstGeom>
          <a:ln w="0">
            <a:noFill/>
          </a:ln>
        </p:spPr>
      </p:pic>
      <p:grpSp>
        <p:nvGrpSpPr>
          <p:cNvPr id="307" name="Groupe 4"/>
          <p:cNvGrpSpPr/>
          <p:nvPr/>
        </p:nvGrpSpPr>
        <p:grpSpPr>
          <a:xfrm>
            <a:off x="4761360" y="4645800"/>
            <a:ext cx="2660400" cy="1700640"/>
            <a:chOff x="4761360" y="4645800"/>
            <a:chExt cx="2660400" cy="1700640"/>
          </a:xfrm>
        </p:grpSpPr>
        <p:sp>
          <p:nvSpPr>
            <p:cNvPr id="308" name="Rectangle 5"/>
            <p:cNvSpPr/>
            <p:nvPr/>
          </p:nvSpPr>
          <p:spPr>
            <a:xfrm>
              <a:off x="5644080" y="4645800"/>
              <a:ext cx="888480" cy="620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9" name="Rectangle 6"/>
            <p:cNvSpPr/>
            <p:nvPr/>
          </p:nvSpPr>
          <p:spPr>
            <a:xfrm>
              <a:off x="6533280" y="4645800"/>
              <a:ext cx="888480" cy="620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0" name="Rectangle 7"/>
            <p:cNvSpPr/>
            <p:nvPr/>
          </p:nvSpPr>
          <p:spPr>
            <a:xfrm>
              <a:off x="5644080" y="5266800"/>
              <a:ext cx="888480" cy="107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1" name="Rectangle 8"/>
            <p:cNvSpPr/>
            <p:nvPr/>
          </p:nvSpPr>
          <p:spPr>
            <a:xfrm>
              <a:off x="6533280" y="5266800"/>
              <a:ext cx="888480" cy="107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2" name="Rectangle 9"/>
            <p:cNvSpPr/>
            <p:nvPr/>
          </p:nvSpPr>
          <p:spPr>
            <a:xfrm>
              <a:off x="4761360" y="4645800"/>
              <a:ext cx="888480" cy="621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3" name="Rectangle 10"/>
            <p:cNvSpPr/>
            <p:nvPr/>
          </p:nvSpPr>
          <p:spPr>
            <a:xfrm>
              <a:off x="4761360" y="5266800"/>
              <a:ext cx="888480" cy="10796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9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2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5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8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4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0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3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4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5" name="Image 24"/>
          <p:cNvPicPr/>
          <p:nvPr/>
        </p:nvPicPr>
        <p:blipFill>
          <a:blip r:embed="rId2"/>
          <a:stretch/>
        </p:blipFill>
        <p:spPr>
          <a:xfrm>
            <a:off x="3066840" y="126036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316" name="Image 27"/>
          <p:cNvPicPr/>
          <p:nvPr/>
        </p:nvPicPr>
        <p:blipFill>
          <a:blip r:embed="rId2"/>
          <a:stretch/>
        </p:blipFill>
        <p:spPr>
          <a:xfrm>
            <a:off x="191232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317" name="Image 31"/>
          <p:cNvPicPr/>
          <p:nvPr/>
        </p:nvPicPr>
        <p:blipFill>
          <a:blip r:embed="rId2"/>
          <a:stretch/>
        </p:blipFill>
        <p:spPr>
          <a:xfrm>
            <a:off x="739800" y="12466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318" name="Image 39"/>
          <p:cNvPicPr/>
          <p:nvPr/>
        </p:nvPicPr>
        <p:blipFill>
          <a:blip r:embed="rId2"/>
          <a:stretch/>
        </p:blipFill>
        <p:spPr>
          <a:xfrm>
            <a:off x="306684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319" name="Image 40"/>
          <p:cNvPicPr/>
          <p:nvPr/>
        </p:nvPicPr>
        <p:blipFill>
          <a:blip r:embed="rId2"/>
          <a:stretch/>
        </p:blipFill>
        <p:spPr>
          <a:xfrm>
            <a:off x="191232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320" name="Image 41"/>
          <p:cNvPicPr/>
          <p:nvPr/>
        </p:nvPicPr>
        <p:blipFill>
          <a:blip r:embed="rId2"/>
          <a:stretch/>
        </p:blipFill>
        <p:spPr>
          <a:xfrm>
            <a:off x="739800" y="250848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321" name="Image 42"/>
          <p:cNvPicPr/>
          <p:nvPr/>
        </p:nvPicPr>
        <p:blipFill>
          <a:blip r:embed="rId2"/>
          <a:stretch/>
        </p:blipFill>
        <p:spPr>
          <a:xfrm>
            <a:off x="3066840" y="379800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322" name="Image 46"/>
          <p:cNvPicPr/>
          <p:nvPr/>
        </p:nvPicPr>
        <p:blipFill>
          <a:blip r:embed="rId2"/>
          <a:stretch/>
        </p:blipFill>
        <p:spPr>
          <a:xfrm>
            <a:off x="1912320" y="3784320"/>
            <a:ext cx="1074600" cy="1079280"/>
          </a:xfrm>
          <a:prstGeom prst="rect">
            <a:avLst/>
          </a:prstGeom>
          <a:ln w="0">
            <a:noFill/>
          </a:ln>
        </p:spPr>
      </p:pic>
      <p:pic>
        <p:nvPicPr>
          <p:cNvPr id="323" name="Image 47"/>
          <p:cNvPicPr/>
          <p:nvPr/>
        </p:nvPicPr>
        <p:blipFill>
          <a:blip r:embed="rId2"/>
          <a:stretch/>
        </p:blipFill>
        <p:spPr>
          <a:xfrm>
            <a:off x="739800" y="3784320"/>
            <a:ext cx="1074600" cy="1079280"/>
          </a:xfrm>
          <a:prstGeom prst="rect">
            <a:avLst/>
          </a:prstGeom>
          <a:ln w="0">
            <a:noFill/>
          </a:ln>
        </p:spPr>
      </p:pic>
      <p:sp>
        <p:nvSpPr>
          <p:cNvPr id="324" name="ZoneTexte 48"/>
          <p:cNvSpPr/>
          <p:nvPr/>
        </p:nvSpPr>
        <p:spPr>
          <a:xfrm>
            <a:off x="211680" y="403200"/>
            <a:ext cx="66362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Réponse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5" name="Image 3"/>
          <p:cNvPicPr/>
          <p:nvPr/>
        </p:nvPicPr>
        <p:blipFill>
          <a:blip r:embed="rId2"/>
          <a:stretch/>
        </p:blipFill>
        <p:spPr>
          <a:xfrm>
            <a:off x="4280040" y="2508480"/>
            <a:ext cx="1074600" cy="1079280"/>
          </a:xfrm>
          <a:prstGeom prst="rect">
            <a:avLst/>
          </a:prstGeom>
          <a:ln w="0">
            <a:noFill/>
          </a:ln>
        </p:spPr>
      </p:pic>
      <p:grpSp>
        <p:nvGrpSpPr>
          <p:cNvPr id="326" name="Groupe 1"/>
          <p:cNvGrpSpPr/>
          <p:nvPr/>
        </p:nvGrpSpPr>
        <p:grpSpPr>
          <a:xfrm>
            <a:off x="2533680" y="1528920"/>
            <a:ext cx="3216240" cy="3203640"/>
            <a:chOff x="2533680" y="1528920"/>
            <a:chExt cx="3216240" cy="3203640"/>
          </a:xfrm>
        </p:grpSpPr>
        <p:pic>
          <p:nvPicPr>
            <p:cNvPr id="327" name="Image 11"/>
            <p:cNvPicPr/>
            <p:nvPr/>
          </p:nvPicPr>
          <p:blipFill>
            <a:blip r:embed="rId2"/>
            <a:stretch/>
          </p:blipFill>
          <p:spPr>
            <a:xfrm>
              <a:off x="3241800" y="1528920"/>
              <a:ext cx="2508120" cy="2519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8" name="Image 12"/>
            <p:cNvPicPr/>
            <p:nvPr/>
          </p:nvPicPr>
          <p:blipFill>
            <a:blip r:embed="rId2"/>
            <a:stretch/>
          </p:blipFill>
          <p:spPr>
            <a:xfrm>
              <a:off x="3162240" y="1605240"/>
              <a:ext cx="2508120" cy="2519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9" name="Image 13"/>
            <p:cNvPicPr/>
            <p:nvPr/>
          </p:nvPicPr>
          <p:blipFill>
            <a:blip r:embed="rId2"/>
            <a:stretch/>
          </p:blipFill>
          <p:spPr>
            <a:xfrm>
              <a:off x="3083040" y="1681560"/>
              <a:ext cx="2508120" cy="2519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0" name="Image 14"/>
            <p:cNvPicPr/>
            <p:nvPr/>
          </p:nvPicPr>
          <p:blipFill>
            <a:blip r:embed="rId2"/>
            <a:stretch/>
          </p:blipFill>
          <p:spPr>
            <a:xfrm>
              <a:off x="3003480" y="1757520"/>
              <a:ext cx="2508120" cy="2519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1" name="Image 15"/>
            <p:cNvPicPr/>
            <p:nvPr/>
          </p:nvPicPr>
          <p:blipFill>
            <a:blip r:embed="rId2"/>
            <a:stretch/>
          </p:blipFill>
          <p:spPr>
            <a:xfrm>
              <a:off x="2930760" y="1829160"/>
              <a:ext cx="2508120" cy="2519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2" name="Image 16"/>
            <p:cNvPicPr/>
            <p:nvPr/>
          </p:nvPicPr>
          <p:blipFill>
            <a:blip r:embed="rId2"/>
            <a:stretch/>
          </p:blipFill>
          <p:spPr>
            <a:xfrm>
              <a:off x="2851200" y="1905480"/>
              <a:ext cx="2508120" cy="2519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3" name="Image 17"/>
            <p:cNvPicPr/>
            <p:nvPr/>
          </p:nvPicPr>
          <p:blipFill>
            <a:blip r:embed="rId2"/>
            <a:stretch/>
          </p:blipFill>
          <p:spPr>
            <a:xfrm>
              <a:off x="2772000" y="1981440"/>
              <a:ext cx="2508120" cy="2519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4" name="Image 18"/>
            <p:cNvPicPr/>
            <p:nvPr/>
          </p:nvPicPr>
          <p:blipFill>
            <a:blip r:embed="rId2"/>
            <a:stretch/>
          </p:blipFill>
          <p:spPr>
            <a:xfrm>
              <a:off x="2692440" y="2057760"/>
              <a:ext cx="2508120" cy="2519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5" name="Image 19"/>
            <p:cNvPicPr/>
            <p:nvPr/>
          </p:nvPicPr>
          <p:blipFill>
            <a:blip r:embed="rId2"/>
            <a:stretch/>
          </p:blipFill>
          <p:spPr>
            <a:xfrm>
              <a:off x="2613240" y="2136960"/>
              <a:ext cx="2508120" cy="25192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6" name="Image 20"/>
            <p:cNvPicPr/>
            <p:nvPr/>
          </p:nvPicPr>
          <p:blipFill>
            <a:blip r:embed="rId2"/>
            <a:stretch/>
          </p:blipFill>
          <p:spPr>
            <a:xfrm>
              <a:off x="2533680" y="2213280"/>
              <a:ext cx="2508120" cy="251928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37" name="Groupe 21"/>
          <p:cNvGrpSpPr/>
          <p:nvPr/>
        </p:nvGrpSpPr>
        <p:grpSpPr>
          <a:xfrm>
            <a:off x="3810960" y="5468040"/>
            <a:ext cx="1972800" cy="946080"/>
            <a:chOff x="3810960" y="5468040"/>
            <a:chExt cx="1972800" cy="946080"/>
          </a:xfrm>
        </p:grpSpPr>
        <p:sp>
          <p:nvSpPr>
            <p:cNvPr id="338" name="Rectangle 22"/>
            <p:cNvSpPr/>
            <p:nvPr/>
          </p:nvSpPr>
          <p:spPr>
            <a:xfrm>
              <a:off x="4795200" y="5468040"/>
              <a:ext cx="493920" cy="34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9" name="Rectangle 23"/>
            <p:cNvSpPr/>
            <p:nvPr/>
          </p:nvSpPr>
          <p:spPr>
            <a:xfrm>
              <a:off x="5289840" y="5468040"/>
              <a:ext cx="493920" cy="34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0" name="Rectangle 25"/>
            <p:cNvSpPr/>
            <p:nvPr/>
          </p:nvSpPr>
          <p:spPr>
            <a:xfrm>
              <a:off x="4795200" y="5813640"/>
              <a:ext cx="493920" cy="6004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1" name="Rectangle 28"/>
            <p:cNvSpPr/>
            <p:nvPr/>
          </p:nvSpPr>
          <p:spPr>
            <a:xfrm>
              <a:off x="5289840" y="5813640"/>
              <a:ext cx="493920" cy="6004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2" name="Rectangle 29"/>
            <p:cNvSpPr/>
            <p:nvPr/>
          </p:nvSpPr>
          <p:spPr>
            <a:xfrm>
              <a:off x="4304160" y="5468040"/>
              <a:ext cx="49392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3" name="Rectangle 30"/>
            <p:cNvSpPr/>
            <p:nvPr/>
          </p:nvSpPr>
          <p:spPr>
            <a:xfrm>
              <a:off x="4304160" y="5813640"/>
              <a:ext cx="493920" cy="6004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4" name="Rectangle 33"/>
            <p:cNvSpPr/>
            <p:nvPr/>
          </p:nvSpPr>
          <p:spPr>
            <a:xfrm>
              <a:off x="3810960" y="5468040"/>
              <a:ext cx="49392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5" name="Rectangle 34"/>
            <p:cNvSpPr/>
            <p:nvPr/>
          </p:nvSpPr>
          <p:spPr>
            <a:xfrm>
              <a:off x="3810960" y="5813640"/>
              <a:ext cx="493920" cy="6004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46" name="ZoneTexte 35"/>
          <p:cNvSpPr/>
          <p:nvPr/>
        </p:nvSpPr>
        <p:spPr>
          <a:xfrm>
            <a:off x="5860440" y="2388240"/>
            <a:ext cx="233100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mille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(un millier)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9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2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5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1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4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7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0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3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4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9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200</Words>
  <Application>Microsoft Office PowerPoint</Application>
  <PresentationFormat>Affichage à l'écran (4:3)</PresentationFormat>
  <Paragraphs>109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Cursive standard</vt:lpstr>
      <vt:lpstr>Symbol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38</cp:revision>
  <dcterms:created xsi:type="dcterms:W3CDTF">2023-02-07T14:55:57Z</dcterms:created>
  <dcterms:modified xsi:type="dcterms:W3CDTF">2026-07-19T14:39:02Z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12</vt:i4>
  </property>
</Properties>
</file>