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960" y="0"/>
            <a:ext cx="1254600" cy="32256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960" y="0"/>
            <a:ext cx="1254600" cy="32256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160" cy="686016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960" y="0"/>
            <a:ext cx="1254600" cy="32256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14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7640" cy="32256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320" cy="35784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19"/>
          <p:cNvSpPr/>
          <p:nvPr/>
        </p:nvSpPr>
        <p:spPr>
          <a:xfrm>
            <a:off x="0" y="330120"/>
            <a:ext cx="9141840" cy="652572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13"/>
          <p:cNvSpPr/>
          <p:nvPr/>
        </p:nvSpPr>
        <p:spPr>
          <a:xfrm>
            <a:off x="2063880" y="3009960"/>
            <a:ext cx="501444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Je connais les tables de multiplication dans les deux sens.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CM1 : Je sais multiplier par 10, 100 ou 1000.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Image 14"/>
          <p:cNvPicPr/>
          <p:nvPr/>
        </p:nvPicPr>
        <p:blipFill>
          <a:blip r:embed="rId2"/>
          <a:stretch/>
        </p:blipFill>
        <p:spPr>
          <a:xfrm>
            <a:off x="3654360" y="571320"/>
            <a:ext cx="1833120" cy="1263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ZoneTexte 64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27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Rectangle 69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Rectangle 70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Rectangle 71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Rectangle 72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Rectangle 73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Rectangle 74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Rectangle 75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Rectangle 76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9" name="Connecteur droit avec flèche 19"/>
          <p:cNvCxnSpPr>
            <a:stCxn id="320" idx="1"/>
            <a:endCxn id="321" idx="3"/>
          </p:cNvCxnSpPr>
          <p:nvPr/>
        </p:nvCxnSpPr>
        <p:spPr>
          <a:xfrm flipH="1">
            <a:off x="5894640" y="2910240"/>
            <a:ext cx="109224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20" name="ZoneTexte 65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22" name="Connecteur droit avec flèche 20"/>
          <p:cNvCxnSpPr>
            <a:stCxn id="323" idx="1"/>
            <a:endCxn id="324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25" name="Connecteur droit 324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ZoneTexte 66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ZoneTexte 67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ZoneTexte 68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ZoneTexte 69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2 700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ZoneTexte 70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ZoneTexte 71"/>
          <p:cNvSpPr/>
          <p:nvPr/>
        </p:nvSpPr>
        <p:spPr>
          <a:xfrm>
            <a:off x="5580000" y="31438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Image 328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ZoneTexte 72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Rectangle 77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Rectangle 78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5" name="Rectangle 79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Rectangle 80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Rectangle 81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Rectangle 82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Rectangle 83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Rectangle 84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41" name="Connecteur droit avec flèche 21"/>
          <p:cNvCxnSpPr>
            <a:stCxn id="342" idx="1"/>
            <a:endCxn id="343" idx="3"/>
          </p:cNvCxnSpPr>
          <p:nvPr/>
        </p:nvCxnSpPr>
        <p:spPr>
          <a:xfrm flipH="1">
            <a:off x="5894640" y="2910240"/>
            <a:ext cx="109224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42" name="ZoneTexte 73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44" name="Connecteur droit avec flèche 22"/>
          <p:cNvCxnSpPr>
            <a:stCxn id="345" idx="1"/>
            <a:endCxn id="346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47" name="Connecteur droit 346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ZoneTexte 74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ZoneTexte 75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ZoneTexte 76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ZoneTexte 77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4 000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ZoneTexte 78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ZoneTexte 79"/>
          <p:cNvSpPr/>
          <p:nvPr/>
        </p:nvSpPr>
        <p:spPr>
          <a:xfrm>
            <a:off x="5580000" y="31438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1" name="Image 350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ZoneTexte 80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57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Rectangle 85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Rectangle 86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Rectangle 87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Rectangle 88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Rectangle 89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Rectangle 90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Rectangle 91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Rectangle 92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63" name="Connecteur droit avec flèche 23"/>
          <p:cNvCxnSpPr>
            <a:stCxn id="364" idx="1"/>
            <a:endCxn id="365" idx="3"/>
          </p:cNvCxnSpPr>
          <p:nvPr/>
        </p:nvCxnSpPr>
        <p:spPr>
          <a:xfrm flipH="1">
            <a:off x="5894640" y="2910240"/>
            <a:ext cx="109224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64" name="ZoneTexte 81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66" name="Connecteur droit avec flèche 24"/>
          <p:cNvCxnSpPr>
            <a:stCxn id="367" idx="1"/>
            <a:endCxn id="368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69" name="Connecteur droit 368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ZoneTexte 82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ZoneTexte 83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ZoneTexte 84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ZoneTexte 85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5 700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ZoneTexte 86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ZoneTexte 87"/>
          <p:cNvSpPr/>
          <p:nvPr/>
        </p:nvSpPr>
        <p:spPr>
          <a:xfrm>
            <a:off x="5580000" y="31438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3" name="Image 372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ZoneTexte 88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92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Rectangle 93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Rectangle 94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Rectangle 95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Rectangle 96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Rectangle 97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Rectangle 98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Rectangle 99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Rectangle 100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85" name="Connecteur droit avec flèche 25"/>
          <p:cNvCxnSpPr>
            <a:stCxn id="386" idx="1"/>
            <a:endCxn id="387" idx="3"/>
          </p:cNvCxnSpPr>
          <p:nvPr/>
        </p:nvCxnSpPr>
        <p:spPr>
          <a:xfrm flipH="1">
            <a:off x="5894640" y="2910240"/>
            <a:ext cx="109224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86" name="ZoneTexte 89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88" name="Connecteur droit avec flèche 26"/>
          <p:cNvCxnSpPr>
            <a:stCxn id="389" idx="1"/>
            <a:endCxn id="390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91" name="Connecteur droit 390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ZoneTexte 90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ZoneTexte 91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ZoneTexte 92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ZoneTexte 93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9 200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ZoneTexte 94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ZoneTexte 95"/>
          <p:cNvSpPr/>
          <p:nvPr/>
        </p:nvSpPr>
        <p:spPr>
          <a:xfrm>
            <a:off x="5580000" y="31438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5" name="Image 394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1"/>
          <p:cNvSpPr/>
          <p:nvPr/>
        </p:nvSpPr>
        <p:spPr>
          <a:xfrm>
            <a:off x="5760000" y="108324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18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1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3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Rectangle 5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22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Rectangle 23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 24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Rectangle 125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ctangle 127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43" name="Connecteur droit avec flèche 2"/>
          <p:cNvCxnSpPr>
            <a:stCxn id="144" idx="1"/>
            <a:endCxn id="145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44" name="ZoneTexte 62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46" name="Connecteur droit avec flèche 10"/>
          <p:cNvCxnSpPr>
            <a:stCxn id="147" idx="1"/>
            <a:endCxn id="148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49" name="Connecteur droit 148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ZoneTexte 5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7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ZoneTexte 8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12"/>
          <p:cNvSpPr/>
          <p:nvPr/>
        </p:nvSpPr>
        <p:spPr>
          <a:xfrm>
            <a:off x="6926400" y="108000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180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ZoneTexte 6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2" name="Image 151"/>
          <p:cNvPicPr/>
          <p:nvPr/>
        </p:nvPicPr>
        <p:blipFill>
          <a:blip r:embed="rId2"/>
          <a:stretch/>
        </p:blipFill>
        <p:spPr>
          <a:xfrm>
            <a:off x="418680" y="811440"/>
            <a:ext cx="3960000" cy="539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ZoneTexte 14"/>
          <p:cNvSpPr/>
          <p:nvPr/>
        </p:nvSpPr>
        <p:spPr>
          <a:xfrm>
            <a:off x="5760000" y="108324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38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Rectangle 12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Rectangle 13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Rectangle 14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Rectangle 15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Rectangle 16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17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18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Rectangle 20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64" name="Connecteur droit avec flèche 4"/>
          <p:cNvCxnSpPr>
            <a:stCxn id="165" idx="1"/>
            <a:endCxn id="166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65" name="ZoneTexte 15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67" name="Connecteur droit avec flèche 5"/>
          <p:cNvCxnSpPr>
            <a:stCxn id="168" idx="1"/>
            <a:endCxn id="169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70" name="Connecteur droit 169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ZoneTexte 16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ZoneTexte 17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ZoneTexte 18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ZoneTexte 19"/>
          <p:cNvSpPr/>
          <p:nvPr/>
        </p:nvSpPr>
        <p:spPr>
          <a:xfrm>
            <a:off x="6926400" y="108000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380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20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Image 172"/>
          <p:cNvPicPr/>
          <p:nvPr/>
        </p:nvPicPr>
        <p:blipFill>
          <a:blip r:embed="rId2"/>
          <a:stretch/>
        </p:blipFill>
        <p:spPr>
          <a:xfrm>
            <a:off x="418680" y="811440"/>
            <a:ext cx="3960000" cy="539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ZoneTexte 9"/>
          <p:cNvSpPr/>
          <p:nvPr/>
        </p:nvSpPr>
        <p:spPr>
          <a:xfrm>
            <a:off x="5760000" y="108324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54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Rectangle 9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Rectangle 10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Rectangle 11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Rectangle 21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Rectangle 25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 26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Rectangle 27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 28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85" name="Connecteur droit avec flèche 3"/>
          <p:cNvCxnSpPr>
            <a:stCxn id="186" idx="1"/>
            <a:endCxn id="187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86" name="ZoneTexte 10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88" name="Connecteur droit avec flèche 6"/>
          <p:cNvCxnSpPr>
            <a:stCxn id="189" idx="1"/>
            <a:endCxn id="190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91" name="Connecteur droit 190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ZoneTexte 11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21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ZoneTexte 22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4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ZoneTexte 23"/>
          <p:cNvSpPr/>
          <p:nvPr/>
        </p:nvSpPr>
        <p:spPr>
          <a:xfrm>
            <a:off x="6926400" y="108000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540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ZoneTexte 24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" name="Image 193"/>
          <p:cNvPicPr/>
          <p:nvPr/>
        </p:nvPicPr>
        <p:blipFill>
          <a:blip r:embed="rId2"/>
          <a:stretch/>
        </p:blipFill>
        <p:spPr>
          <a:xfrm>
            <a:off x="418680" y="811440"/>
            <a:ext cx="3960000" cy="539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ZoneTexte 25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125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Rectangle 29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Rectangle 30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Rectangle 31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Rectangle 32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Rectangle 33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Rectangle 34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Rectangle 35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Rectangle 36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06" name="Connecteur droit avec flèche 7"/>
          <p:cNvCxnSpPr>
            <a:stCxn id="207" idx="1"/>
            <a:endCxn id="208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07" name="ZoneTexte 26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09" name="Connecteur droit avec flèche 8"/>
          <p:cNvCxnSpPr>
            <a:stCxn id="210" idx="1"/>
            <a:endCxn id="211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12" name="Connecteur droit 211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ZoneTexte 27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ZoneTexte 28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ZoneTexte 29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30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1 250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31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2"/>
          <p:cNvSpPr/>
          <p:nvPr/>
        </p:nvSpPr>
        <p:spPr>
          <a:xfrm>
            <a:off x="6300000" y="26805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ZoneTexte 3"/>
          <p:cNvSpPr/>
          <p:nvPr/>
        </p:nvSpPr>
        <p:spPr>
          <a:xfrm>
            <a:off x="558000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7" name="Connecteur droit avec flèche 1"/>
          <p:cNvCxnSpPr/>
          <p:nvPr/>
        </p:nvCxnSpPr>
        <p:spPr>
          <a:xfrm flipH="1">
            <a:off x="5895000" y="2880000"/>
            <a:ext cx="415440" cy="46116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pic>
        <p:nvPicPr>
          <p:cNvPr id="218" name="Image 217"/>
          <p:cNvPicPr/>
          <p:nvPr/>
        </p:nvPicPr>
        <p:blipFill>
          <a:blip r:embed="rId2"/>
          <a:stretch/>
        </p:blipFill>
        <p:spPr>
          <a:xfrm>
            <a:off x="418680" y="811440"/>
            <a:ext cx="3960000" cy="5396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ZoneTexte 32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289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Rectangle 37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Rectangle 38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Rectangle 39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Rectangle 40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Rectangle 41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Rectangle 42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Rectangle 43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Rectangle 44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30" name="Connecteur droit avec flèche 9"/>
          <p:cNvCxnSpPr>
            <a:stCxn id="231" idx="1"/>
            <a:endCxn id="232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31" name="ZoneTexte 33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33" name="Connecteur droit avec flèche 11"/>
          <p:cNvCxnSpPr>
            <a:stCxn id="234" idx="1"/>
            <a:endCxn id="235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36" name="Connecteur droit 235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ZoneTexte 34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ZoneTexte 35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ZoneTexte 36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ZoneTexte 37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2 890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ZoneTexte 38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ZoneTexte 39"/>
          <p:cNvSpPr/>
          <p:nvPr/>
        </p:nvSpPr>
        <p:spPr>
          <a:xfrm>
            <a:off x="6300000" y="26805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ZoneTexte 40"/>
          <p:cNvSpPr/>
          <p:nvPr/>
        </p:nvSpPr>
        <p:spPr>
          <a:xfrm>
            <a:off x="558000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2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41" name="Connecteur droit avec flèche 12"/>
          <p:cNvCxnSpPr/>
          <p:nvPr/>
        </p:nvCxnSpPr>
        <p:spPr>
          <a:xfrm flipH="1">
            <a:off x="5895000" y="2880000"/>
            <a:ext cx="415440" cy="46116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pic>
        <p:nvPicPr>
          <p:cNvPr id="242" name="Image 241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ZoneTexte 41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708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Rectangle 45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Rectangle 46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Rectangle 47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Rectangle 48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Rectangle 49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Rectangle 50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Rectangle 51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ctangle 52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54" name="Connecteur droit avec flèche 13"/>
          <p:cNvCxnSpPr>
            <a:stCxn id="255" idx="1"/>
            <a:endCxn id="256" idx="3"/>
          </p:cNvCxnSpPr>
          <p:nvPr/>
        </p:nvCxnSpPr>
        <p:spPr>
          <a:xfrm flipH="1">
            <a:off x="6571440" y="2910240"/>
            <a:ext cx="41544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55" name="ZoneTexte 42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57" name="Connecteur droit avec flèche 14"/>
          <p:cNvCxnSpPr>
            <a:stCxn id="258" idx="1"/>
            <a:endCxn id="259" idx="3"/>
          </p:cNvCxnSpPr>
          <p:nvPr/>
        </p:nvCxnSpPr>
        <p:spPr>
          <a:xfrm flipH="1">
            <a:off x="7267680" y="2918520"/>
            <a:ext cx="41940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60" name="Connecteur droit 259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ZoneTexte 43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44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ZoneTexte 45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ZoneTexte 46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7 080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47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48"/>
          <p:cNvSpPr/>
          <p:nvPr/>
        </p:nvSpPr>
        <p:spPr>
          <a:xfrm>
            <a:off x="6300000" y="26805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ZoneTexte 49"/>
          <p:cNvSpPr/>
          <p:nvPr/>
        </p:nvSpPr>
        <p:spPr>
          <a:xfrm>
            <a:off x="558000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65" name="Connecteur droit avec flèche 15"/>
          <p:cNvCxnSpPr/>
          <p:nvPr/>
        </p:nvCxnSpPr>
        <p:spPr>
          <a:xfrm flipH="1">
            <a:off x="5895000" y="2880000"/>
            <a:ext cx="415440" cy="46116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pic>
        <p:nvPicPr>
          <p:cNvPr id="266" name="Image 265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ZoneTexte 50"/>
          <p:cNvSpPr/>
          <p:nvPr/>
        </p:nvSpPr>
        <p:spPr>
          <a:xfrm>
            <a:off x="5760000" y="108324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8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Rectangle 53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Rectangle 54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Rectangle 55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Rectangle 56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Rectangle 57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Rectangle 58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Rectangle 59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Rectangle 60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78" name="Connecteur droit avec flèche 16"/>
          <p:cNvCxnSpPr>
            <a:stCxn id="279" idx="1"/>
            <a:endCxn id="280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81" name="Connecteur droit 280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ZoneTexte 52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ZoneTexte 53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ZoneTexte 54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55"/>
          <p:cNvSpPr/>
          <p:nvPr/>
        </p:nvSpPr>
        <p:spPr>
          <a:xfrm>
            <a:off x="6926400" y="1080000"/>
            <a:ext cx="174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800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ZoneTexte 56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5" name="Image 284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8200" cy="539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680" cy="365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ZoneTexte 51"/>
          <p:cNvSpPr/>
          <p:nvPr/>
        </p:nvSpPr>
        <p:spPr>
          <a:xfrm>
            <a:off x="5580000" y="1083240"/>
            <a:ext cx="1922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13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Rectangle 61"/>
          <p:cNvSpPr/>
          <p:nvPr/>
        </p:nvSpPr>
        <p:spPr>
          <a:xfrm>
            <a:off x="6775200" y="216396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Rectangle 62"/>
          <p:cNvSpPr/>
          <p:nvPr/>
        </p:nvSpPr>
        <p:spPr>
          <a:xfrm>
            <a:off x="604656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Rectangle 63"/>
          <p:cNvSpPr/>
          <p:nvPr/>
        </p:nvSpPr>
        <p:spPr>
          <a:xfrm>
            <a:off x="678780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Rectangle 64"/>
          <p:cNvSpPr/>
          <p:nvPr/>
        </p:nvSpPr>
        <p:spPr>
          <a:xfrm>
            <a:off x="603936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Rectangle 65"/>
          <p:cNvSpPr/>
          <p:nvPr/>
        </p:nvSpPr>
        <p:spPr>
          <a:xfrm>
            <a:off x="530712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Rectangle 66"/>
          <p:cNvSpPr/>
          <p:nvPr/>
        </p:nvSpPr>
        <p:spPr>
          <a:xfrm>
            <a:off x="5300640" y="2163960"/>
            <a:ext cx="739080" cy="51624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Rectangle 67"/>
          <p:cNvSpPr/>
          <p:nvPr/>
        </p:nvSpPr>
        <p:spPr>
          <a:xfrm>
            <a:off x="7514640" y="2160000"/>
            <a:ext cx="739080" cy="51552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Rectangle 68"/>
          <p:cNvSpPr/>
          <p:nvPr/>
        </p:nvSpPr>
        <p:spPr>
          <a:xfrm>
            <a:off x="7516080" y="2680560"/>
            <a:ext cx="739080" cy="8985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97" name="Connecteur droit avec flèche 17"/>
          <p:cNvCxnSpPr>
            <a:stCxn id="298" idx="1"/>
            <a:endCxn id="299" idx="3"/>
          </p:cNvCxnSpPr>
          <p:nvPr/>
        </p:nvCxnSpPr>
        <p:spPr>
          <a:xfrm flipH="1">
            <a:off x="5894640" y="2910240"/>
            <a:ext cx="109224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98" name="ZoneTexte 57"/>
          <p:cNvSpPr/>
          <p:nvPr/>
        </p:nvSpPr>
        <p:spPr>
          <a:xfrm>
            <a:off x="6986520" y="268272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00" name="Connecteur droit avec flèche 18"/>
          <p:cNvCxnSpPr>
            <a:stCxn id="301" idx="1"/>
            <a:endCxn id="302" idx="3"/>
          </p:cNvCxnSpPr>
          <p:nvPr/>
        </p:nvCxnSpPr>
        <p:spPr>
          <a:xfrm flipH="1">
            <a:off x="6571440" y="2918520"/>
            <a:ext cx="111564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03" name="Connecteur droit 302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ZoneTexte 58"/>
          <p:cNvSpPr/>
          <p:nvPr/>
        </p:nvSpPr>
        <p:spPr>
          <a:xfrm>
            <a:off x="7686720" y="269100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ZoneTexte 59"/>
          <p:cNvSpPr/>
          <p:nvPr/>
        </p:nvSpPr>
        <p:spPr>
          <a:xfrm>
            <a:off x="6256800" y="31431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ZoneTexte 60"/>
          <p:cNvSpPr/>
          <p:nvPr/>
        </p:nvSpPr>
        <p:spPr>
          <a:xfrm>
            <a:off x="6953040" y="312876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ZoneTexte 61"/>
          <p:cNvSpPr/>
          <p:nvPr/>
        </p:nvSpPr>
        <p:spPr>
          <a:xfrm>
            <a:off x="6926400" y="1080000"/>
            <a:ext cx="174204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1 300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ZoneTexte 63"/>
          <p:cNvSpPr/>
          <p:nvPr/>
        </p:nvSpPr>
        <p:spPr>
          <a:xfrm>
            <a:off x="7686720" y="31240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ZoneTexte 4"/>
          <p:cNvSpPr/>
          <p:nvPr/>
        </p:nvSpPr>
        <p:spPr>
          <a:xfrm>
            <a:off x="5580000" y="3143880"/>
            <a:ext cx="3146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" name="Image 306"/>
          <p:cNvPicPr/>
          <p:nvPr/>
        </p:nvPicPr>
        <p:blipFill>
          <a:blip r:embed="rId2"/>
          <a:stretch/>
        </p:blipFill>
        <p:spPr>
          <a:xfrm>
            <a:off x="86040" y="1802520"/>
            <a:ext cx="4320000" cy="306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247</Words>
  <Application>Microsoft Office PowerPoint</Application>
  <PresentationFormat>Affichage à l'écran (4:3)</PresentationFormat>
  <Paragraphs>156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Arial</vt:lpstr>
      <vt:lpstr>Calibri</vt:lpstr>
      <vt:lpstr>Symbol</vt:lpstr>
      <vt:lpstr>Webdings</vt:lpstr>
      <vt:lpstr>Wingdings</vt:lpstr>
      <vt:lpstr>Thème Office</vt:lpstr>
      <vt:lpstr>Thème Office</vt:lpstr>
      <vt:lpstr>Office Theme</vt:lpstr>
      <vt:lpstr>Présentation PowerPoint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105</cp:revision>
  <dcterms:created xsi:type="dcterms:W3CDTF">2023-02-07T14:55:57Z</dcterms:created>
  <dcterms:modified xsi:type="dcterms:W3CDTF">2026-07-19T15:23:59Z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7</vt:r8>
  </property>
</Properties>
</file>