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7559675" cy="106918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1288" y="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necteur droit 7"/>
          <p:cNvCxnSpPr/>
          <p:nvPr/>
        </p:nvCxnSpPr>
        <p:spPr>
          <a:xfrm flipV="1">
            <a:off x="0" y="0"/>
            <a:ext cx="1440" cy="6859440"/>
          </a:xfrm>
          <a:prstGeom prst="straightConnector1">
            <a:avLst/>
          </a:prstGeom>
          <a:ln w="76200">
            <a:solidFill>
              <a:srgbClr val="F4B183"/>
            </a:solidFill>
            <a:round/>
          </a:ln>
        </p:spPr>
      </p:cxnSp>
      <p:sp>
        <p:nvSpPr>
          <p:cNvPr id="8" name="ZoneTexte 8"/>
          <p:cNvSpPr/>
          <p:nvPr/>
        </p:nvSpPr>
        <p:spPr>
          <a:xfrm>
            <a:off x="39240" y="346320"/>
            <a:ext cx="848052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7934400" y="0"/>
            <a:ext cx="1208880" cy="32328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chemeClr val="lt1"/>
                </a:solidFill>
                <a:latin typeface="Calibri"/>
                <a:ea typeface="DejaVu Sans"/>
              </a:rPr>
              <a:t>Séance 3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9240" y="0"/>
            <a:ext cx="7848360" cy="32328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pic>
        <p:nvPicPr>
          <p:cNvPr id="4" name="Image 1"/>
          <p:cNvPicPr/>
          <p:nvPr/>
        </p:nvPicPr>
        <p:blipFill>
          <a:blip r:embed="rId14"/>
          <a:stretch/>
        </p:blipFill>
        <p:spPr>
          <a:xfrm>
            <a:off x="39240" y="6498000"/>
            <a:ext cx="518040" cy="358560"/>
          </a:xfrm>
          <a:prstGeom prst="rect">
            <a:avLst/>
          </a:prstGeom>
          <a:ln w="0">
            <a:noFill/>
          </a:ln>
        </p:spPr>
      </p:pic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fr-FR" sz="4400" b="0" strike="noStrike" spc="-1">
                <a:solidFill>
                  <a:srgbClr val="000000"/>
                </a:solidFill>
                <a:latin typeface="Arial"/>
              </a:rPr>
              <a:t>Cliquez pour éditer le format du texte-titre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</a:rPr>
              <a:t>Cliquez pour éditer le format du plan de texte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800" b="0" strike="noStrike" spc="-1">
                <a:solidFill>
                  <a:srgbClr val="000000"/>
                </a:solidFill>
                <a:latin typeface="Arial"/>
              </a:rPr>
              <a:t>Second niveau de plan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400" b="0" strike="noStrike" spc="-1">
                <a:solidFill>
                  <a:srgbClr val="000000"/>
                </a:solidFill>
                <a:latin typeface="Arial"/>
              </a:rPr>
              <a:t>Troisième niveau de plan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Quatrième niveau de plan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Cinquième niveau de plan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Sixième niveau de plan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Septième niveau de plan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1"/>
          <p:cNvSpPr/>
          <p:nvPr/>
        </p:nvSpPr>
        <p:spPr>
          <a:xfrm>
            <a:off x="0" y="312840"/>
            <a:ext cx="9142560" cy="666396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44" name="ZoneTexte 2"/>
          <p:cNvSpPr/>
          <p:nvPr/>
        </p:nvSpPr>
        <p:spPr>
          <a:xfrm>
            <a:off x="2063880" y="3009960"/>
            <a:ext cx="5015160" cy="1491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lang="fr-FR" sz="3200" b="1" strike="noStrike" spc="-1">
                <a:solidFill>
                  <a:srgbClr val="FFFFFF"/>
                </a:solidFill>
                <a:latin typeface="Calibri"/>
                <a:ea typeface="DejaVu Sans"/>
              </a:rPr>
              <a:t>Je m’entraine à résoudre des problèmes additifs. 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5" name="Image 16"/>
          <p:cNvPicPr/>
          <p:nvPr/>
        </p:nvPicPr>
        <p:blipFill>
          <a:blip r:embed="rId2"/>
          <a:stretch/>
        </p:blipFill>
        <p:spPr>
          <a:xfrm>
            <a:off x="3654360" y="571320"/>
            <a:ext cx="1833840" cy="12646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9" name="Groupe 44"/>
          <p:cNvGrpSpPr/>
          <p:nvPr/>
        </p:nvGrpSpPr>
        <p:grpSpPr>
          <a:xfrm>
            <a:off x="2345760" y="4431600"/>
            <a:ext cx="1127880" cy="1327680"/>
            <a:chOff x="2345760" y="4431600"/>
            <a:chExt cx="1127880" cy="1327680"/>
          </a:xfrm>
        </p:grpSpPr>
        <p:sp>
          <p:nvSpPr>
            <p:cNvPr id="390" name="ZoneTexte 107"/>
            <p:cNvSpPr/>
            <p:nvPr/>
          </p:nvSpPr>
          <p:spPr>
            <a:xfrm>
              <a:off x="2345760" y="5364720"/>
              <a:ext cx="112788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1</a:t>
              </a:r>
              <a:r>
                <a:rPr lang="fr-FR" sz="2000" b="1" strike="noStrike" spc="-1" baseline="30000">
                  <a:solidFill>
                    <a:srgbClr val="000000"/>
                  </a:solidFill>
                  <a:latin typeface="Calibri"/>
                  <a:ea typeface="DejaVu Sans"/>
                </a:rPr>
                <a:t>er</a:t>
              </a: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lang="fr-FR" sz="20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pic>
          <p:nvPicPr>
            <p:cNvPr id="391" name="Picture 94" descr="Image générée"/>
            <p:cNvPicPr/>
            <p:nvPr/>
          </p:nvPicPr>
          <p:blipFill>
            <a:blip r:embed="rId2"/>
            <a:srcRect r="38177"/>
            <a:stretch/>
          </p:blipFill>
          <p:spPr>
            <a:xfrm>
              <a:off x="2345760" y="4431600"/>
              <a:ext cx="1127880" cy="925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392" name="Groupe 45"/>
          <p:cNvGrpSpPr/>
          <p:nvPr/>
        </p:nvGrpSpPr>
        <p:grpSpPr>
          <a:xfrm>
            <a:off x="851400" y="4431600"/>
            <a:ext cx="966960" cy="1327680"/>
            <a:chOff x="851400" y="4431600"/>
            <a:chExt cx="966960" cy="1327680"/>
          </a:xfrm>
        </p:grpSpPr>
        <p:sp>
          <p:nvSpPr>
            <p:cNvPr id="393" name="ZoneTexte 108"/>
            <p:cNvSpPr/>
            <p:nvPr/>
          </p:nvSpPr>
          <p:spPr>
            <a:xfrm>
              <a:off x="851400" y="5364720"/>
              <a:ext cx="966960" cy="394560"/>
            </a:xfrm>
            <a:prstGeom prst="rect">
              <a:avLst/>
            </a:prstGeom>
            <a:solidFill>
              <a:schemeClr val="tx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0" strike="noStrike" spc="-1">
                  <a:solidFill>
                    <a:srgbClr val="FFFFFF"/>
                  </a:solidFill>
                  <a:latin typeface="Calibri"/>
                  <a:ea typeface="DejaVu Sans"/>
                </a:rPr>
                <a:t>Départ</a:t>
              </a:r>
              <a:endParaRPr lang="fr-FR" sz="2000" b="0" strike="noStrike" spc="-1">
                <a:solidFill>
                  <a:srgbClr val="FFFFFF"/>
                </a:solidFill>
                <a:latin typeface="Arial"/>
              </a:endParaRPr>
            </a:p>
          </p:txBody>
        </p:sp>
        <p:pic>
          <p:nvPicPr>
            <p:cNvPr id="394" name="Picture 95" descr="Image générée"/>
            <p:cNvPicPr/>
            <p:nvPr/>
          </p:nvPicPr>
          <p:blipFill>
            <a:blip r:embed="rId3"/>
            <a:srcRect t="10089" b="6080"/>
            <a:stretch/>
          </p:blipFill>
          <p:spPr>
            <a:xfrm>
              <a:off x="851400" y="4431600"/>
              <a:ext cx="966960" cy="925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395" name="Groupe 46"/>
          <p:cNvGrpSpPr/>
          <p:nvPr/>
        </p:nvGrpSpPr>
        <p:grpSpPr>
          <a:xfrm>
            <a:off x="7311960" y="4431600"/>
            <a:ext cx="966960" cy="1327680"/>
            <a:chOff x="7311960" y="4431600"/>
            <a:chExt cx="966960" cy="1327680"/>
          </a:xfrm>
        </p:grpSpPr>
        <p:sp>
          <p:nvSpPr>
            <p:cNvPr id="396" name="ZoneTexte 109"/>
            <p:cNvSpPr/>
            <p:nvPr/>
          </p:nvSpPr>
          <p:spPr>
            <a:xfrm>
              <a:off x="7311960" y="5364720"/>
              <a:ext cx="966960" cy="394560"/>
            </a:xfrm>
            <a:prstGeom prst="rect">
              <a:avLst/>
            </a:prstGeom>
            <a:solidFill>
              <a:schemeClr val="tx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0" strike="noStrike" spc="-1">
                  <a:solidFill>
                    <a:srgbClr val="FFFFFF"/>
                  </a:solidFill>
                  <a:latin typeface="Calibri"/>
                  <a:ea typeface="DejaVu Sans"/>
                </a:rPr>
                <a:t>Arrivée</a:t>
              </a:r>
              <a:endParaRPr lang="fr-FR" sz="2000" b="0" strike="noStrike" spc="-1">
                <a:solidFill>
                  <a:srgbClr val="FFFFFF"/>
                </a:solidFill>
                <a:latin typeface="Arial"/>
              </a:endParaRPr>
            </a:p>
          </p:txBody>
        </p:sp>
        <p:pic>
          <p:nvPicPr>
            <p:cNvPr id="397" name="Picture 96" descr="Image générée"/>
            <p:cNvPicPr/>
            <p:nvPr/>
          </p:nvPicPr>
          <p:blipFill>
            <a:blip r:embed="rId3"/>
            <a:srcRect t="10089" b="6080"/>
            <a:stretch/>
          </p:blipFill>
          <p:spPr>
            <a:xfrm>
              <a:off x="7311960" y="4431600"/>
              <a:ext cx="966960" cy="925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398" name="Groupe 47"/>
          <p:cNvGrpSpPr/>
          <p:nvPr/>
        </p:nvGrpSpPr>
        <p:grpSpPr>
          <a:xfrm>
            <a:off x="4001040" y="4431600"/>
            <a:ext cx="1128240" cy="1327680"/>
            <a:chOff x="4001040" y="4431600"/>
            <a:chExt cx="1128240" cy="1327680"/>
          </a:xfrm>
        </p:grpSpPr>
        <p:sp>
          <p:nvSpPr>
            <p:cNvPr id="399" name="ZoneTexte 110"/>
            <p:cNvSpPr/>
            <p:nvPr/>
          </p:nvSpPr>
          <p:spPr>
            <a:xfrm>
              <a:off x="4001040" y="5364720"/>
              <a:ext cx="112824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2</a:t>
              </a:r>
              <a:r>
                <a:rPr lang="fr-FR" sz="2000" b="1" strike="noStrike" spc="-1" baseline="30000">
                  <a:solidFill>
                    <a:srgbClr val="000000"/>
                  </a:solidFill>
                  <a:latin typeface="Calibri"/>
                  <a:ea typeface="DejaVu Sans"/>
                </a:rPr>
                <a:t>e</a:t>
              </a: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lang="fr-FR" sz="20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pic>
          <p:nvPicPr>
            <p:cNvPr id="400" name="Picture 97" descr="Image générée"/>
            <p:cNvPicPr/>
            <p:nvPr/>
          </p:nvPicPr>
          <p:blipFill>
            <a:blip r:embed="rId2"/>
            <a:srcRect r="38177"/>
            <a:stretch/>
          </p:blipFill>
          <p:spPr>
            <a:xfrm>
              <a:off x="4001040" y="4431600"/>
              <a:ext cx="1128240" cy="925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401" name="Groupe 48"/>
          <p:cNvGrpSpPr/>
          <p:nvPr/>
        </p:nvGrpSpPr>
        <p:grpSpPr>
          <a:xfrm>
            <a:off x="5656320" y="4431600"/>
            <a:ext cx="1127880" cy="1327680"/>
            <a:chOff x="5656320" y="4431600"/>
            <a:chExt cx="1127880" cy="1327680"/>
          </a:xfrm>
        </p:grpSpPr>
        <p:sp>
          <p:nvSpPr>
            <p:cNvPr id="402" name="ZoneTexte 111"/>
            <p:cNvSpPr/>
            <p:nvPr/>
          </p:nvSpPr>
          <p:spPr>
            <a:xfrm>
              <a:off x="5656320" y="5364720"/>
              <a:ext cx="112788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3</a:t>
              </a:r>
              <a:r>
                <a:rPr lang="fr-FR" sz="2000" b="1" strike="noStrike" spc="-1" baseline="30000">
                  <a:solidFill>
                    <a:srgbClr val="000000"/>
                  </a:solidFill>
                  <a:latin typeface="Calibri"/>
                  <a:ea typeface="DejaVu Sans"/>
                </a:rPr>
                <a:t>e</a:t>
              </a: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lang="fr-FR" sz="20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pic>
          <p:nvPicPr>
            <p:cNvPr id="403" name="Picture 98" descr="Image générée"/>
            <p:cNvPicPr/>
            <p:nvPr/>
          </p:nvPicPr>
          <p:blipFill>
            <a:blip r:embed="rId2"/>
            <a:srcRect r="38177"/>
            <a:stretch/>
          </p:blipFill>
          <p:spPr>
            <a:xfrm>
              <a:off x="5656320" y="4431600"/>
              <a:ext cx="1127880" cy="92592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404" name="Picture 99" descr="Image générée"/>
          <p:cNvPicPr/>
          <p:nvPr/>
        </p:nvPicPr>
        <p:blipFill>
          <a:blip r:embed="rId4"/>
          <a:srcRect t="21275" b="19869"/>
          <a:stretch/>
        </p:blipFill>
        <p:spPr>
          <a:xfrm>
            <a:off x="7912800" y="3768480"/>
            <a:ext cx="1230120" cy="550440"/>
          </a:xfrm>
          <a:prstGeom prst="rect">
            <a:avLst/>
          </a:prstGeom>
          <a:ln w="0">
            <a:noFill/>
          </a:ln>
        </p:spPr>
      </p:pic>
      <p:sp>
        <p:nvSpPr>
          <p:cNvPr id="405" name="Ellipse 35"/>
          <p:cNvSpPr/>
          <p:nvPr/>
        </p:nvSpPr>
        <p:spPr>
          <a:xfrm>
            <a:off x="540000" y="5759280"/>
            <a:ext cx="1440000" cy="91692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2A6099"/>
                </a:solidFill>
                <a:latin typeface="Calibri"/>
                <a:ea typeface="DejaVu Sans"/>
              </a:rPr>
              <a:t>110</a:t>
            </a:r>
            <a:endParaRPr lang="fr-FR" sz="4000" b="0" strike="noStrike" spc="-1">
              <a:solidFill>
                <a:srgbClr val="2A6099"/>
              </a:solidFill>
              <a:latin typeface="Arial"/>
            </a:endParaRPr>
          </a:p>
        </p:txBody>
      </p:sp>
      <p:sp>
        <p:nvSpPr>
          <p:cNvPr id="406" name="Ellipse 36"/>
          <p:cNvSpPr/>
          <p:nvPr/>
        </p:nvSpPr>
        <p:spPr>
          <a:xfrm>
            <a:off x="7386840" y="5760000"/>
            <a:ext cx="1253160" cy="88452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FF0000"/>
                </a:solidFill>
                <a:latin typeface="Calibri"/>
                <a:ea typeface="DejaVu Sans"/>
              </a:rPr>
              <a:t>138</a:t>
            </a:r>
            <a:endParaRPr lang="fr-FR" sz="3600" b="0" strike="noStrike" spc="-1">
              <a:solidFill>
                <a:srgbClr val="FF0000"/>
              </a:solidFill>
              <a:latin typeface="Arial"/>
            </a:endParaRPr>
          </a:p>
        </p:txBody>
      </p:sp>
      <p:cxnSp>
        <p:nvCxnSpPr>
          <p:cNvPr id="407" name="Connecteur droit 18"/>
          <p:cNvCxnSpPr>
            <a:stCxn id="405" idx="6"/>
            <a:endCxn id="406" idx="2"/>
          </p:cNvCxnSpPr>
          <p:nvPr/>
        </p:nvCxnSpPr>
        <p:spPr>
          <a:xfrm flipV="1">
            <a:off x="1980000" y="6202440"/>
            <a:ext cx="5407200" cy="15840"/>
          </a:xfrm>
          <a:prstGeom prst="straightConnector1">
            <a:avLst/>
          </a:prstGeom>
          <a:ln w="28575">
            <a:solidFill>
              <a:srgbClr val="000000"/>
            </a:solidFill>
            <a:round/>
          </a:ln>
        </p:spPr>
      </p:cxnSp>
      <p:sp>
        <p:nvSpPr>
          <p:cNvPr id="408" name="Rectangle 53"/>
          <p:cNvSpPr/>
          <p:nvPr/>
        </p:nvSpPr>
        <p:spPr>
          <a:xfrm>
            <a:off x="2464920" y="5760000"/>
            <a:ext cx="889920" cy="40248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+10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9" name="Rectangle 54"/>
          <p:cNvSpPr/>
          <p:nvPr/>
        </p:nvSpPr>
        <p:spPr>
          <a:xfrm>
            <a:off x="4140360" y="5760000"/>
            <a:ext cx="889560" cy="40284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+15</a:t>
            </a:r>
            <a:endParaRPr lang="fr-FR" sz="3200" b="0" strike="noStrike" spc="-1">
              <a:solidFill>
                <a:srgbClr val="129D45"/>
              </a:solidFill>
              <a:latin typeface="Arial"/>
            </a:endParaRPr>
          </a:p>
        </p:txBody>
      </p:sp>
      <p:sp>
        <p:nvSpPr>
          <p:cNvPr id="410" name="Rectangle 55"/>
          <p:cNvSpPr/>
          <p:nvPr/>
        </p:nvSpPr>
        <p:spPr>
          <a:xfrm>
            <a:off x="5760000" y="5760000"/>
            <a:ext cx="889920" cy="40248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+3</a:t>
            </a:r>
            <a:endParaRPr lang="fr-FR" sz="3200" b="0" strike="noStrike" spc="-1">
              <a:solidFill>
                <a:srgbClr val="129D45"/>
              </a:solidFill>
              <a:latin typeface="Arial"/>
            </a:endParaRPr>
          </a:p>
        </p:txBody>
      </p:sp>
      <p:sp>
        <p:nvSpPr>
          <p:cNvPr id="411" name="Rectangle 410"/>
          <p:cNvSpPr/>
          <p:nvPr/>
        </p:nvSpPr>
        <p:spPr>
          <a:xfrm>
            <a:off x="540360" y="360000"/>
            <a:ext cx="6298560" cy="538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CM1 : </a:t>
            </a:r>
            <a:r>
              <a:rPr lang="fr-FR" sz="3200" b="1" strike="noStrike" spc="-1">
                <a:solidFill>
                  <a:srgbClr val="000000"/>
                </a:solidFill>
                <a:latin typeface="Calibri"/>
                <a:ea typeface="Microsoft YaHei"/>
              </a:rPr>
              <a:t>Situation 4 </a:t>
            </a:r>
            <a:r>
              <a:rPr lang="fr-FR" sz="3200" b="1" strike="noStrike" spc="-1">
                <a:solidFill>
                  <a:srgbClr val="C00000"/>
                </a:solidFill>
                <a:latin typeface="Calibri"/>
                <a:ea typeface="Microsoft YaHei"/>
              </a:rPr>
              <a:t>correction</a:t>
            </a: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r>
              <a:rPr lang="fr-FR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             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2" name="Rectangle 411"/>
          <p:cNvSpPr/>
          <p:nvPr/>
        </p:nvSpPr>
        <p:spPr>
          <a:xfrm>
            <a:off x="360360" y="3737880"/>
            <a:ext cx="6298560" cy="941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CE2 : </a:t>
            </a:r>
            <a:r>
              <a:rPr lang="fr-FR" sz="3200" b="1" strike="noStrike" spc="-1">
                <a:solidFill>
                  <a:srgbClr val="000000"/>
                </a:solidFill>
                <a:latin typeface="Calibri"/>
                <a:ea typeface="Microsoft YaHei"/>
              </a:rPr>
              <a:t>Situation 4 </a:t>
            </a:r>
            <a:r>
              <a:rPr lang="fr-FR" sz="3200" b="1" strike="noStrike" spc="-1">
                <a:solidFill>
                  <a:srgbClr val="C00000"/>
                </a:solidFill>
                <a:latin typeface="Calibri"/>
                <a:ea typeface="Microsoft YaHei"/>
              </a:rPr>
              <a:t>correction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13" name="Picture 100" descr="Image générée"/>
          <p:cNvPicPr/>
          <p:nvPr/>
        </p:nvPicPr>
        <p:blipFill>
          <a:blip r:embed="rId5"/>
          <a:stretch/>
        </p:blipFill>
        <p:spPr>
          <a:xfrm>
            <a:off x="8010360" y="360000"/>
            <a:ext cx="718920" cy="718920"/>
          </a:xfrm>
          <a:prstGeom prst="rect">
            <a:avLst/>
          </a:prstGeom>
          <a:ln w="0">
            <a:noFill/>
          </a:ln>
        </p:spPr>
      </p:pic>
      <p:pic>
        <p:nvPicPr>
          <p:cNvPr id="414" name="Picture 101" descr="Image générée"/>
          <p:cNvPicPr/>
          <p:nvPr/>
        </p:nvPicPr>
        <p:blipFill>
          <a:blip r:embed="rId6"/>
          <a:srcRect t="11590"/>
          <a:stretch/>
        </p:blipFill>
        <p:spPr>
          <a:xfrm>
            <a:off x="2411640" y="1080000"/>
            <a:ext cx="1138680" cy="1003320"/>
          </a:xfrm>
          <a:prstGeom prst="rect">
            <a:avLst/>
          </a:prstGeom>
          <a:ln w="0">
            <a:noFill/>
          </a:ln>
        </p:spPr>
      </p:pic>
      <p:pic>
        <p:nvPicPr>
          <p:cNvPr id="415" name="Picture 102" descr="Image générée"/>
          <p:cNvPicPr/>
          <p:nvPr/>
        </p:nvPicPr>
        <p:blipFill>
          <a:blip r:embed="rId6"/>
          <a:srcRect t="11590"/>
          <a:stretch/>
        </p:blipFill>
        <p:spPr>
          <a:xfrm>
            <a:off x="4082400" y="1080000"/>
            <a:ext cx="1138680" cy="1003320"/>
          </a:xfrm>
          <a:prstGeom prst="rect">
            <a:avLst/>
          </a:prstGeom>
          <a:ln w="0">
            <a:noFill/>
          </a:ln>
        </p:spPr>
      </p:pic>
      <p:pic>
        <p:nvPicPr>
          <p:cNvPr id="416" name="Picture 103" descr="Image générée"/>
          <p:cNvPicPr/>
          <p:nvPr/>
        </p:nvPicPr>
        <p:blipFill>
          <a:blip r:embed="rId6"/>
          <a:srcRect t="11258"/>
          <a:stretch/>
        </p:blipFill>
        <p:spPr>
          <a:xfrm>
            <a:off x="5753160" y="1080000"/>
            <a:ext cx="1138680" cy="1006920"/>
          </a:xfrm>
          <a:prstGeom prst="rect">
            <a:avLst/>
          </a:prstGeom>
          <a:ln w="0">
            <a:noFill/>
          </a:ln>
        </p:spPr>
      </p:pic>
      <p:pic>
        <p:nvPicPr>
          <p:cNvPr id="417" name="Picture 104" descr="Image générée"/>
          <p:cNvPicPr/>
          <p:nvPr/>
        </p:nvPicPr>
        <p:blipFill>
          <a:blip r:embed="rId7"/>
          <a:stretch/>
        </p:blipFill>
        <p:spPr>
          <a:xfrm>
            <a:off x="905400" y="1083960"/>
            <a:ext cx="974160" cy="1002960"/>
          </a:xfrm>
          <a:prstGeom prst="rect">
            <a:avLst/>
          </a:prstGeom>
          <a:ln w="0">
            <a:noFill/>
          </a:ln>
        </p:spPr>
      </p:pic>
      <p:pic>
        <p:nvPicPr>
          <p:cNvPr id="418" name="Picture 105" descr="Image générée"/>
          <p:cNvPicPr/>
          <p:nvPr/>
        </p:nvPicPr>
        <p:blipFill>
          <a:blip r:embed="rId7"/>
          <a:stretch/>
        </p:blipFill>
        <p:spPr>
          <a:xfrm>
            <a:off x="7430760" y="1092240"/>
            <a:ext cx="974160" cy="1002960"/>
          </a:xfrm>
          <a:prstGeom prst="rect">
            <a:avLst/>
          </a:prstGeom>
          <a:ln w="0">
            <a:noFill/>
          </a:ln>
        </p:spPr>
      </p:pic>
      <p:sp>
        <p:nvSpPr>
          <p:cNvPr id="419" name="ZoneTexte 112"/>
          <p:cNvSpPr/>
          <p:nvPr/>
        </p:nvSpPr>
        <p:spPr>
          <a:xfrm>
            <a:off x="2408400" y="1990440"/>
            <a:ext cx="1138680" cy="3639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r>
              <a:rPr lang="fr-FR" sz="1800" b="1" strike="noStrike" spc="-1" baseline="30000">
                <a:solidFill>
                  <a:srgbClr val="000000"/>
                </a:solidFill>
                <a:latin typeface="Calibri"/>
                <a:ea typeface="DejaVu Sans"/>
              </a:rPr>
              <a:t>re</a:t>
            </a:r>
            <a:r>
              <a:rPr lang="fr-FR" sz="1800" b="1" strike="noStrike" spc="-1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0" name="ZoneTexte 113"/>
          <p:cNvSpPr/>
          <p:nvPr/>
        </p:nvSpPr>
        <p:spPr>
          <a:xfrm>
            <a:off x="900000" y="1990440"/>
            <a:ext cx="976680" cy="394560"/>
          </a:xfrm>
          <a:prstGeom prst="rect">
            <a:avLst/>
          </a:prstGeom>
          <a:solidFill>
            <a:schemeClr val="tx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0" strike="noStrike" spc="-1">
                <a:solidFill>
                  <a:srgbClr val="FFFFFF"/>
                </a:solidFill>
                <a:latin typeface="Calibri"/>
                <a:ea typeface="DejaVu Sans"/>
              </a:rPr>
              <a:t>Départ</a:t>
            </a:r>
            <a:endParaRPr lang="fr-FR" sz="20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421" name="ZoneTexte 114"/>
          <p:cNvSpPr/>
          <p:nvPr/>
        </p:nvSpPr>
        <p:spPr>
          <a:xfrm>
            <a:off x="7420680" y="1990440"/>
            <a:ext cx="976680" cy="394560"/>
          </a:xfrm>
          <a:prstGeom prst="rect">
            <a:avLst/>
          </a:prstGeom>
          <a:solidFill>
            <a:schemeClr val="tx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0" strike="noStrike" spc="-1">
                <a:solidFill>
                  <a:srgbClr val="FFFFFF"/>
                </a:solidFill>
                <a:latin typeface="Calibri"/>
                <a:ea typeface="DejaVu Sans"/>
              </a:rPr>
              <a:t>Arrivée</a:t>
            </a:r>
            <a:endParaRPr lang="fr-FR" sz="20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422" name="ZoneTexte 115"/>
          <p:cNvSpPr/>
          <p:nvPr/>
        </p:nvSpPr>
        <p:spPr>
          <a:xfrm>
            <a:off x="4079160" y="1990440"/>
            <a:ext cx="1138680" cy="3945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r>
              <a:rPr lang="fr-FR" sz="2000" b="1" strike="noStrike" spc="-1" baseline="30000">
                <a:solidFill>
                  <a:srgbClr val="000000"/>
                </a:solidFill>
                <a:latin typeface="Calibri"/>
                <a:ea typeface="DejaVu Sans"/>
              </a:rPr>
              <a:t>e</a:t>
            </a: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lang="fr-FR" sz="2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3" name="ZoneTexte 116"/>
          <p:cNvSpPr/>
          <p:nvPr/>
        </p:nvSpPr>
        <p:spPr>
          <a:xfrm>
            <a:off x="5749920" y="1990440"/>
            <a:ext cx="1138680" cy="3945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r>
              <a:rPr lang="fr-FR" sz="2000" b="1" strike="noStrike" spc="-1" baseline="30000">
                <a:solidFill>
                  <a:srgbClr val="000000"/>
                </a:solidFill>
                <a:latin typeface="Calibri"/>
                <a:ea typeface="DejaVu Sans"/>
              </a:rPr>
              <a:t>e</a:t>
            </a: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lang="fr-FR" sz="2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4" name="Ellipse 37"/>
          <p:cNvSpPr/>
          <p:nvPr/>
        </p:nvSpPr>
        <p:spPr>
          <a:xfrm>
            <a:off x="0" y="2581560"/>
            <a:ext cx="1503000" cy="83736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2800" b="0" strike="noStrike" spc="-1" dirty="0">
                <a:solidFill>
                  <a:srgbClr val="2A6099"/>
                </a:solidFill>
                <a:latin typeface="Calibri"/>
                <a:ea typeface="DejaVu Sans"/>
              </a:rPr>
              <a:t>4 000</a:t>
            </a:r>
            <a:endParaRPr lang="fr-FR" sz="2800" b="0" strike="noStrike" spc="-1" dirty="0">
              <a:solidFill>
                <a:srgbClr val="2A6099"/>
              </a:solidFill>
              <a:latin typeface="Arial"/>
            </a:endParaRPr>
          </a:p>
        </p:txBody>
      </p:sp>
      <p:sp>
        <p:nvSpPr>
          <p:cNvPr id="425" name="Ellipse 38"/>
          <p:cNvSpPr/>
          <p:nvPr/>
        </p:nvSpPr>
        <p:spPr>
          <a:xfrm>
            <a:off x="7380000" y="2520000"/>
            <a:ext cx="1762920" cy="89892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FF0000"/>
                </a:solidFill>
                <a:latin typeface="Calibri"/>
                <a:ea typeface="DejaVu Sans"/>
              </a:rPr>
              <a:t>3 960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426" name="Connecteur droit 19"/>
          <p:cNvCxnSpPr>
            <a:cxnSpLocks/>
            <a:stCxn id="424" idx="6"/>
            <a:endCxn id="425" idx="2"/>
          </p:cNvCxnSpPr>
          <p:nvPr/>
        </p:nvCxnSpPr>
        <p:spPr>
          <a:xfrm flipV="1">
            <a:off x="1503000" y="2969460"/>
            <a:ext cx="5877000" cy="30780"/>
          </a:xfrm>
          <a:prstGeom prst="straightConnector1">
            <a:avLst/>
          </a:prstGeom>
          <a:ln w="28575">
            <a:solidFill>
              <a:srgbClr val="000000"/>
            </a:solidFill>
            <a:round/>
          </a:ln>
        </p:spPr>
      </p:cxnSp>
      <p:sp>
        <p:nvSpPr>
          <p:cNvPr id="427" name="Rectangle 56"/>
          <p:cNvSpPr/>
          <p:nvPr/>
        </p:nvSpPr>
        <p:spPr>
          <a:xfrm>
            <a:off x="2408400" y="2355120"/>
            <a:ext cx="1013760" cy="60336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 -15</a:t>
            </a:r>
            <a:endParaRPr lang="fr-FR" sz="3200" b="0" strike="noStrike" spc="-1">
              <a:solidFill>
                <a:srgbClr val="129D45"/>
              </a:solidFill>
              <a:latin typeface="Arial"/>
            </a:endParaRPr>
          </a:p>
        </p:txBody>
      </p:sp>
      <p:sp>
        <p:nvSpPr>
          <p:cNvPr id="428" name="Rectangle 57"/>
          <p:cNvSpPr/>
          <p:nvPr/>
        </p:nvSpPr>
        <p:spPr>
          <a:xfrm>
            <a:off x="4102560" y="2385000"/>
            <a:ext cx="1013760" cy="60336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-25</a:t>
            </a:r>
            <a:endParaRPr lang="fr-FR" sz="3200" b="0" strike="noStrike" spc="-1">
              <a:solidFill>
                <a:srgbClr val="129D45"/>
              </a:solidFill>
              <a:latin typeface="Arial"/>
            </a:endParaRPr>
          </a:p>
        </p:txBody>
      </p:sp>
      <p:sp>
        <p:nvSpPr>
          <p:cNvPr id="429" name="Rectangle 58"/>
          <p:cNvSpPr/>
          <p:nvPr/>
        </p:nvSpPr>
        <p:spPr>
          <a:xfrm>
            <a:off x="5825160" y="2385000"/>
            <a:ext cx="1013760" cy="60336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0</a:t>
            </a:r>
            <a:endParaRPr lang="fr-FR" sz="3200" b="0" strike="noStrike" spc="-1">
              <a:solidFill>
                <a:srgbClr val="129D45"/>
              </a:solidFill>
              <a:latin typeface="Arial"/>
            </a:endParaRPr>
          </a:p>
        </p:txBody>
      </p:sp>
      <p:sp>
        <p:nvSpPr>
          <p:cNvPr id="430" name="ZoneTexte 117"/>
          <p:cNvSpPr/>
          <p:nvPr/>
        </p:nvSpPr>
        <p:spPr>
          <a:xfrm>
            <a:off x="2160000" y="2969640"/>
            <a:ext cx="4931640" cy="64487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 dirty="0">
                <a:solidFill>
                  <a:srgbClr val="C00000"/>
                </a:solidFill>
                <a:latin typeface="Calibri"/>
              </a:rPr>
              <a:t>4 000 -15 - 25 = 3 960</a:t>
            </a:r>
            <a:endParaRPr lang="fr-FR" sz="36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1" name="ZoneTexte 118"/>
          <p:cNvSpPr/>
          <p:nvPr/>
        </p:nvSpPr>
        <p:spPr>
          <a:xfrm>
            <a:off x="2196360" y="6202440"/>
            <a:ext cx="474948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  <a:ea typeface="DejaVu Sans"/>
              </a:rPr>
              <a:t>110 + 10 + 15 + 3 = 138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Groupe 4"/>
          <p:cNvGrpSpPr/>
          <p:nvPr/>
        </p:nvGrpSpPr>
        <p:grpSpPr>
          <a:xfrm>
            <a:off x="2345760" y="4567680"/>
            <a:ext cx="1127880" cy="1327680"/>
            <a:chOff x="2345760" y="4567680"/>
            <a:chExt cx="1127880" cy="1327680"/>
          </a:xfrm>
        </p:grpSpPr>
        <p:sp>
          <p:nvSpPr>
            <p:cNvPr id="47" name="ZoneTexte 37"/>
            <p:cNvSpPr/>
            <p:nvPr/>
          </p:nvSpPr>
          <p:spPr>
            <a:xfrm>
              <a:off x="2345760" y="5500800"/>
              <a:ext cx="112788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1</a:t>
              </a:r>
              <a:r>
                <a:rPr lang="fr-FR" sz="2000" b="1" strike="noStrike" spc="-1" baseline="30000">
                  <a:solidFill>
                    <a:srgbClr val="000000"/>
                  </a:solidFill>
                  <a:latin typeface="Calibri"/>
                  <a:ea typeface="DejaVu Sans"/>
                </a:rPr>
                <a:t>er</a:t>
              </a: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lang="fr-FR" sz="20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pic>
          <p:nvPicPr>
            <p:cNvPr id="48" name="Picture 2" descr="Image générée"/>
            <p:cNvPicPr/>
            <p:nvPr/>
          </p:nvPicPr>
          <p:blipFill>
            <a:blip r:embed="rId2"/>
            <a:srcRect r="38177"/>
            <a:stretch/>
          </p:blipFill>
          <p:spPr>
            <a:xfrm>
              <a:off x="2345760" y="4567680"/>
              <a:ext cx="1127880" cy="925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49" name="Groupe 5"/>
          <p:cNvGrpSpPr/>
          <p:nvPr/>
        </p:nvGrpSpPr>
        <p:grpSpPr>
          <a:xfrm>
            <a:off x="851400" y="4567680"/>
            <a:ext cx="966960" cy="1327680"/>
            <a:chOff x="851400" y="4567680"/>
            <a:chExt cx="966960" cy="1327680"/>
          </a:xfrm>
        </p:grpSpPr>
        <p:sp>
          <p:nvSpPr>
            <p:cNvPr id="50" name="ZoneTexte 35"/>
            <p:cNvSpPr/>
            <p:nvPr/>
          </p:nvSpPr>
          <p:spPr>
            <a:xfrm>
              <a:off x="851400" y="5500800"/>
              <a:ext cx="966960" cy="394560"/>
            </a:xfrm>
            <a:prstGeom prst="rect">
              <a:avLst/>
            </a:prstGeom>
            <a:solidFill>
              <a:schemeClr val="tx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0" strike="noStrike" spc="-1">
                  <a:solidFill>
                    <a:srgbClr val="FFFFFF"/>
                  </a:solidFill>
                  <a:latin typeface="Calibri"/>
                  <a:ea typeface="DejaVu Sans"/>
                </a:rPr>
                <a:t>Départ</a:t>
              </a:r>
              <a:endParaRPr lang="fr-FR" sz="2000" b="0" strike="noStrike" spc="-1">
                <a:solidFill>
                  <a:srgbClr val="FFFFFF"/>
                </a:solidFill>
                <a:latin typeface="Arial"/>
              </a:endParaRPr>
            </a:p>
          </p:txBody>
        </p:sp>
        <p:pic>
          <p:nvPicPr>
            <p:cNvPr id="51" name="Picture 4" descr="Image générée"/>
            <p:cNvPicPr/>
            <p:nvPr/>
          </p:nvPicPr>
          <p:blipFill>
            <a:blip r:embed="rId3"/>
            <a:srcRect t="10089" b="6080"/>
            <a:stretch/>
          </p:blipFill>
          <p:spPr>
            <a:xfrm>
              <a:off x="851400" y="4567680"/>
              <a:ext cx="966960" cy="925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52" name="Groupe 6"/>
          <p:cNvGrpSpPr/>
          <p:nvPr/>
        </p:nvGrpSpPr>
        <p:grpSpPr>
          <a:xfrm>
            <a:off x="7311960" y="4567680"/>
            <a:ext cx="966960" cy="1327680"/>
            <a:chOff x="7311960" y="4567680"/>
            <a:chExt cx="966960" cy="1327680"/>
          </a:xfrm>
        </p:grpSpPr>
        <p:sp>
          <p:nvSpPr>
            <p:cNvPr id="53" name="ZoneTexte 33"/>
            <p:cNvSpPr/>
            <p:nvPr/>
          </p:nvSpPr>
          <p:spPr>
            <a:xfrm>
              <a:off x="7311960" y="5500800"/>
              <a:ext cx="966960" cy="394560"/>
            </a:xfrm>
            <a:prstGeom prst="rect">
              <a:avLst/>
            </a:prstGeom>
            <a:solidFill>
              <a:schemeClr val="tx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0" strike="noStrike" spc="-1">
                  <a:solidFill>
                    <a:srgbClr val="FFFFFF"/>
                  </a:solidFill>
                  <a:latin typeface="Calibri"/>
                  <a:ea typeface="DejaVu Sans"/>
                </a:rPr>
                <a:t>Arrivée</a:t>
              </a:r>
              <a:endParaRPr lang="fr-FR" sz="2000" b="0" strike="noStrike" spc="-1">
                <a:solidFill>
                  <a:srgbClr val="FFFFFF"/>
                </a:solidFill>
                <a:latin typeface="Arial"/>
              </a:endParaRPr>
            </a:p>
          </p:txBody>
        </p:sp>
        <p:pic>
          <p:nvPicPr>
            <p:cNvPr id="54" name="Picture 4" descr="Image générée"/>
            <p:cNvPicPr/>
            <p:nvPr/>
          </p:nvPicPr>
          <p:blipFill>
            <a:blip r:embed="rId3"/>
            <a:srcRect t="10089" b="6080"/>
            <a:stretch/>
          </p:blipFill>
          <p:spPr>
            <a:xfrm>
              <a:off x="7311960" y="4567680"/>
              <a:ext cx="966960" cy="925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55" name="Groupe 7"/>
          <p:cNvGrpSpPr/>
          <p:nvPr/>
        </p:nvGrpSpPr>
        <p:grpSpPr>
          <a:xfrm>
            <a:off x="4001040" y="4567680"/>
            <a:ext cx="1128240" cy="1327680"/>
            <a:chOff x="4001040" y="4567680"/>
            <a:chExt cx="1128240" cy="1327680"/>
          </a:xfrm>
        </p:grpSpPr>
        <p:sp>
          <p:nvSpPr>
            <p:cNvPr id="56" name="ZoneTexte 31"/>
            <p:cNvSpPr/>
            <p:nvPr/>
          </p:nvSpPr>
          <p:spPr>
            <a:xfrm>
              <a:off x="4001040" y="5500800"/>
              <a:ext cx="112824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2</a:t>
              </a:r>
              <a:r>
                <a:rPr lang="fr-FR" sz="2000" b="1" strike="noStrike" spc="-1" baseline="30000">
                  <a:solidFill>
                    <a:srgbClr val="000000"/>
                  </a:solidFill>
                  <a:latin typeface="Calibri"/>
                  <a:ea typeface="DejaVu Sans"/>
                </a:rPr>
                <a:t>e</a:t>
              </a: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lang="fr-FR" sz="20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pic>
          <p:nvPicPr>
            <p:cNvPr id="57" name="Picture 2" descr="Image générée"/>
            <p:cNvPicPr/>
            <p:nvPr/>
          </p:nvPicPr>
          <p:blipFill>
            <a:blip r:embed="rId2"/>
            <a:srcRect r="38177"/>
            <a:stretch/>
          </p:blipFill>
          <p:spPr>
            <a:xfrm>
              <a:off x="4001040" y="4567680"/>
              <a:ext cx="1128240" cy="925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58" name="Groupe 8"/>
          <p:cNvGrpSpPr/>
          <p:nvPr/>
        </p:nvGrpSpPr>
        <p:grpSpPr>
          <a:xfrm>
            <a:off x="5656320" y="4567680"/>
            <a:ext cx="1127880" cy="1327680"/>
            <a:chOff x="5656320" y="4567680"/>
            <a:chExt cx="1127880" cy="1327680"/>
          </a:xfrm>
        </p:grpSpPr>
        <p:sp>
          <p:nvSpPr>
            <p:cNvPr id="59" name="ZoneTexte 29"/>
            <p:cNvSpPr/>
            <p:nvPr/>
          </p:nvSpPr>
          <p:spPr>
            <a:xfrm>
              <a:off x="5656320" y="5500800"/>
              <a:ext cx="112788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3</a:t>
              </a:r>
              <a:r>
                <a:rPr lang="fr-FR" sz="2000" b="1" strike="noStrike" spc="-1" baseline="30000">
                  <a:solidFill>
                    <a:srgbClr val="000000"/>
                  </a:solidFill>
                  <a:latin typeface="Calibri"/>
                  <a:ea typeface="DejaVu Sans"/>
                </a:rPr>
                <a:t>e</a:t>
              </a: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lang="fr-FR" sz="20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pic>
          <p:nvPicPr>
            <p:cNvPr id="60" name="Picture 2" descr="Image générée"/>
            <p:cNvPicPr/>
            <p:nvPr/>
          </p:nvPicPr>
          <p:blipFill>
            <a:blip r:embed="rId2"/>
            <a:srcRect r="38177"/>
            <a:stretch/>
          </p:blipFill>
          <p:spPr>
            <a:xfrm>
              <a:off x="5656320" y="4567680"/>
              <a:ext cx="1127880" cy="92592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61" name="Picture 6" descr="Image générée"/>
          <p:cNvPicPr/>
          <p:nvPr/>
        </p:nvPicPr>
        <p:blipFill>
          <a:blip r:embed="rId4"/>
          <a:srcRect t="21275" b="19869"/>
          <a:stretch/>
        </p:blipFill>
        <p:spPr>
          <a:xfrm>
            <a:off x="7912800" y="3768480"/>
            <a:ext cx="1230120" cy="550440"/>
          </a:xfrm>
          <a:prstGeom prst="rect">
            <a:avLst/>
          </a:prstGeom>
          <a:ln w="0">
            <a:noFill/>
          </a:ln>
        </p:spPr>
      </p:pic>
      <p:sp>
        <p:nvSpPr>
          <p:cNvPr id="62" name="Ellipse 11"/>
          <p:cNvSpPr/>
          <p:nvPr/>
        </p:nvSpPr>
        <p:spPr>
          <a:xfrm>
            <a:off x="909000" y="6177600"/>
            <a:ext cx="892800" cy="67932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63" name="Ellipse 12"/>
          <p:cNvSpPr/>
          <p:nvPr/>
        </p:nvSpPr>
        <p:spPr>
          <a:xfrm>
            <a:off x="7369560" y="6145560"/>
            <a:ext cx="892080" cy="67896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cxnSp>
        <p:nvCxnSpPr>
          <p:cNvPr id="64" name="Connecteur droit 13"/>
          <p:cNvCxnSpPr>
            <a:stCxn id="62" idx="6"/>
            <a:endCxn id="63" idx="2"/>
          </p:cNvCxnSpPr>
          <p:nvPr/>
        </p:nvCxnSpPr>
        <p:spPr>
          <a:xfrm flipV="1">
            <a:off x="1801800" y="6485040"/>
            <a:ext cx="5568120" cy="32760"/>
          </a:xfrm>
          <a:prstGeom prst="straightConnector1">
            <a:avLst/>
          </a:prstGeom>
          <a:ln w="28575">
            <a:solidFill>
              <a:srgbClr val="000000"/>
            </a:solidFill>
            <a:round/>
          </a:ln>
        </p:spPr>
      </p:cxnSp>
      <p:sp>
        <p:nvSpPr>
          <p:cNvPr id="65" name="Rectangle 14"/>
          <p:cNvSpPr/>
          <p:nvPr/>
        </p:nvSpPr>
        <p:spPr>
          <a:xfrm>
            <a:off x="2464920" y="5978520"/>
            <a:ext cx="889920" cy="40248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66" name="Rectangle 15"/>
          <p:cNvSpPr/>
          <p:nvPr/>
        </p:nvSpPr>
        <p:spPr>
          <a:xfrm>
            <a:off x="4140360" y="5975640"/>
            <a:ext cx="889560" cy="40284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67" name="Rectangle 28"/>
          <p:cNvSpPr/>
          <p:nvPr/>
        </p:nvSpPr>
        <p:spPr>
          <a:xfrm>
            <a:off x="5775480" y="5963400"/>
            <a:ext cx="889920" cy="40248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540360" y="360000"/>
            <a:ext cx="6298560" cy="538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CM1 : </a:t>
            </a:r>
            <a:r>
              <a:rPr lang="fr-FR" sz="3200" b="1" strike="noStrike" spc="-1">
                <a:solidFill>
                  <a:srgbClr val="000000"/>
                </a:solidFill>
                <a:latin typeface="Calibri"/>
                <a:ea typeface="DejaVu Sans"/>
              </a:rPr>
              <a:t>Le jeu du bateau de croisière</a:t>
            </a: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r>
              <a:rPr lang="fr-FR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             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9" name="Rectangle 68"/>
          <p:cNvSpPr/>
          <p:nvPr/>
        </p:nvSpPr>
        <p:spPr>
          <a:xfrm>
            <a:off x="360360" y="3737880"/>
            <a:ext cx="6298560" cy="941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CE2 : </a:t>
            </a:r>
            <a:r>
              <a:rPr lang="fr-FR" sz="3200" b="1" strike="noStrike" spc="-1">
                <a:solidFill>
                  <a:srgbClr val="000000"/>
                </a:solidFill>
                <a:latin typeface="Calibri"/>
                <a:ea typeface="DejaVu Sans"/>
              </a:rPr>
              <a:t>Le jeu du train</a:t>
            </a:r>
            <a:r>
              <a:rPr lang="fr-FR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             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70" name="Picture 1" descr="Image générée"/>
          <p:cNvPicPr/>
          <p:nvPr/>
        </p:nvPicPr>
        <p:blipFill>
          <a:blip r:embed="rId5"/>
          <a:stretch/>
        </p:blipFill>
        <p:spPr>
          <a:xfrm>
            <a:off x="8010360" y="360000"/>
            <a:ext cx="718920" cy="718920"/>
          </a:xfrm>
          <a:prstGeom prst="rect">
            <a:avLst/>
          </a:prstGeom>
          <a:ln w="0">
            <a:noFill/>
          </a:ln>
        </p:spPr>
      </p:pic>
      <p:pic>
        <p:nvPicPr>
          <p:cNvPr id="71" name="Picture 3" descr="Image générée"/>
          <p:cNvPicPr/>
          <p:nvPr/>
        </p:nvPicPr>
        <p:blipFill>
          <a:blip r:embed="rId6"/>
          <a:srcRect t="11590"/>
          <a:stretch/>
        </p:blipFill>
        <p:spPr>
          <a:xfrm>
            <a:off x="2060640" y="1080000"/>
            <a:ext cx="1285560" cy="1132560"/>
          </a:xfrm>
          <a:prstGeom prst="rect">
            <a:avLst/>
          </a:prstGeom>
          <a:ln w="0">
            <a:noFill/>
          </a:ln>
        </p:spPr>
      </p:pic>
      <p:pic>
        <p:nvPicPr>
          <p:cNvPr id="72" name="Picture 5" descr="Image générée"/>
          <p:cNvPicPr/>
          <p:nvPr/>
        </p:nvPicPr>
        <p:blipFill>
          <a:blip r:embed="rId6"/>
          <a:srcRect t="11590"/>
          <a:stretch/>
        </p:blipFill>
        <p:spPr>
          <a:xfrm>
            <a:off x="3947040" y="1080000"/>
            <a:ext cx="1285560" cy="1132560"/>
          </a:xfrm>
          <a:prstGeom prst="rect">
            <a:avLst/>
          </a:prstGeom>
          <a:ln w="0">
            <a:noFill/>
          </a:ln>
        </p:spPr>
      </p:pic>
      <p:pic>
        <p:nvPicPr>
          <p:cNvPr id="73" name="Picture 7" descr="Image générée"/>
          <p:cNvPicPr/>
          <p:nvPr/>
        </p:nvPicPr>
        <p:blipFill>
          <a:blip r:embed="rId6"/>
          <a:srcRect t="11258"/>
          <a:stretch/>
        </p:blipFill>
        <p:spPr>
          <a:xfrm>
            <a:off x="5833440" y="1080000"/>
            <a:ext cx="1285560" cy="1136880"/>
          </a:xfrm>
          <a:prstGeom prst="rect">
            <a:avLst/>
          </a:prstGeom>
          <a:ln w="0">
            <a:noFill/>
          </a:ln>
        </p:spPr>
      </p:pic>
      <p:pic>
        <p:nvPicPr>
          <p:cNvPr id="74" name="Picture 8" descr="Image générée"/>
          <p:cNvPicPr/>
          <p:nvPr/>
        </p:nvPicPr>
        <p:blipFill>
          <a:blip r:embed="rId7"/>
          <a:stretch/>
        </p:blipFill>
        <p:spPr>
          <a:xfrm>
            <a:off x="360000" y="1084320"/>
            <a:ext cx="1100160" cy="1132560"/>
          </a:xfrm>
          <a:prstGeom prst="rect">
            <a:avLst/>
          </a:prstGeom>
          <a:ln w="0">
            <a:noFill/>
          </a:ln>
        </p:spPr>
      </p:pic>
      <p:pic>
        <p:nvPicPr>
          <p:cNvPr id="75" name="Picture 9" descr="Image générée"/>
          <p:cNvPicPr/>
          <p:nvPr/>
        </p:nvPicPr>
        <p:blipFill>
          <a:blip r:embed="rId7"/>
          <a:stretch/>
        </p:blipFill>
        <p:spPr>
          <a:xfrm>
            <a:off x="7727400" y="1093680"/>
            <a:ext cx="1100160" cy="1132560"/>
          </a:xfrm>
          <a:prstGeom prst="rect">
            <a:avLst/>
          </a:prstGeom>
          <a:ln w="0">
            <a:noFill/>
          </a:ln>
        </p:spPr>
      </p:pic>
      <p:sp>
        <p:nvSpPr>
          <p:cNvPr id="76" name="ZoneTexte 3"/>
          <p:cNvSpPr/>
          <p:nvPr/>
        </p:nvSpPr>
        <p:spPr>
          <a:xfrm>
            <a:off x="2057040" y="2107800"/>
            <a:ext cx="1285560" cy="3945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r>
              <a:rPr lang="fr-FR" sz="2000" b="1" strike="noStrike" spc="-1" baseline="30000">
                <a:solidFill>
                  <a:srgbClr val="000000"/>
                </a:solidFill>
                <a:latin typeface="Calibri"/>
                <a:ea typeface="DejaVu Sans"/>
              </a:rPr>
              <a:t>re</a:t>
            </a: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lang="fr-FR" sz="2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7" name="ZoneTexte 6"/>
          <p:cNvSpPr/>
          <p:nvPr/>
        </p:nvSpPr>
        <p:spPr>
          <a:xfrm>
            <a:off x="353880" y="2107800"/>
            <a:ext cx="1102680" cy="394560"/>
          </a:xfrm>
          <a:prstGeom prst="rect">
            <a:avLst/>
          </a:prstGeom>
          <a:solidFill>
            <a:schemeClr val="tx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0" strike="noStrike" spc="-1">
                <a:solidFill>
                  <a:srgbClr val="FFFFFF"/>
                </a:solidFill>
                <a:latin typeface="Calibri"/>
                <a:ea typeface="DejaVu Sans"/>
              </a:rPr>
              <a:t>Départ</a:t>
            </a:r>
            <a:endParaRPr lang="fr-FR" sz="20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78" name="ZoneTexte 7"/>
          <p:cNvSpPr/>
          <p:nvPr/>
        </p:nvSpPr>
        <p:spPr>
          <a:xfrm>
            <a:off x="7716240" y="2107800"/>
            <a:ext cx="1102680" cy="394560"/>
          </a:xfrm>
          <a:prstGeom prst="rect">
            <a:avLst/>
          </a:prstGeom>
          <a:solidFill>
            <a:schemeClr val="tx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0" strike="noStrike" spc="-1">
                <a:solidFill>
                  <a:srgbClr val="FFFFFF"/>
                </a:solidFill>
                <a:latin typeface="Calibri"/>
                <a:ea typeface="DejaVu Sans"/>
              </a:rPr>
              <a:t>Arrivée</a:t>
            </a:r>
            <a:endParaRPr lang="fr-FR" sz="20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79" name="ZoneTexte 8"/>
          <p:cNvSpPr/>
          <p:nvPr/>
        </p:nvSpPr>
        <p:spPr>
          <a:xfrm>
            <a:off x="3943440" y="2107800"/>
            <a:ext cx="1285560" cy="3945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r>
              <a:rPr lang="fr-FR" sz="2000" b="1" strike="noStrike" spc="-1" baseline="30000">
                <a:solidFill>
                  <a:srgbClr val="000000"/>
                </a:solidFill>
                <a:latin typeface="Calibri"/>
                <a:ea typeface="DejaVu Sans"/>
              </a:rPr>
              <a:t>e</a:t>
            </a: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lang="fr-FR" sz="2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0" name="ZoneTexte 9"/>
          <p:cNvSpPr/>
          <p:nvPr/>
        </p:nvSpPr>
        <p:spPr>
          <a:xfrm>
            <a:off x="5829840" y="2107800"/>
            <a:ext cx="1285560" cy="3945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r>
              <a:rPr lang="fr-FR" sz="2000" b="1" strike="noStrike" spc="-1" baseline="30000">
                <a:solidFill>
                  <a:srgbClr val="000000"/>
                </a:solidFill>
                <a:latin typeface="Calibri"/>
                <a:ea typeface="DejaVu Sans"/>
              </a:rPr>
              <a:t>e</a:t>
            </a: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lang="fr-FR" sz="2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1" name="Ellipse 1"/>
          <p:cNvSpPr/>
          <p:nvPr/>
        </p:nvSpPr>
        <p:spPr>
          <a:xfrm>
            <a:off x="360000" y="2761560"/>
            <a:ext cx="1017360" cy="83736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82" name="Ellipse 2"/>
          <p:cNvSpPr/>
          <p:nvPr/>
        </p:nvSpPr>
        <p:spPr>
          <a:xfrm>
            <a:off x="7740000" y="2700000"/>
            <a:ext cx="1017360" cy="101736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cxnSp>
        <p:nvCxnSpPr>
          <p:cNvPr id="83" name="Connecteur droit 1"/>
          <p:cNvCxnSpPr>
            <a:stCxn id="81" idx="6"/>
            <a:endCxn id="82" idx="2"/>
          </p:cNvCxnSpPr>
          <p:nvPr/>
        </p:nvCxnSpPr>
        <p:spPr>
          <a:xfrm>
            <a:off x="1377360" y="3180240"/>
            <a:ext cx="6363000" cy="28800"/>
          </a:xfrm>
          <a:prstGeom prst="straightConnector1">
            <a:avLst/>
          </a:prstGeom>
          <a:ln w="28575">
            <a:solidFill>
              <a:srgbClr val="000000"/>
            </a:solidFill>
            <a:round/>
          </a:ln>
        </p:spPr>
      </p:cxnSp>
      <p:sp>
        <p:nvSpPr>
          <p:cNvPr id="84" name="Rectangle 2"/>
          <p:cNvSpPr/>
          <p:nvPr/>
        </p:nvSpPr>
        <p:spPr>
          <a:xfrm>
            <a:off x="2193120" y="2502360"/>
            <a:ext cx="1013760" cy="60336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85" name="Rectangle 3"/>
          <p:cNvSpPr/>
          <p:nvPr/>
        </p:nvSpPr>
        <p:spPr>
          <a:xfrm>
            <a:off x="4102560" y="2502360"/>
            <a:ext cx="1013760" cy="60336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86" name="Rectangle 4"/>
          <p:cNvSpPr/>
          <p:nvPr/>
        </p:nvSpPr>
        <p:spPr>
          <a:xfrm>
            <a:off x="6005160" y="2502360"/>
            <a:ext cx="1013760" cy="60336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" name="Groupe 1"/>
          <p:cNvGrpSpPr/>
          <p:nvPr/>
        </p:nvGrpSpPr>
        <p:grpSpPr>
          <a:xfrm>
            <a:off x="2345760" y="4567680"/>
            <a:ext cx="1127880" cy="1327680"/>
            <a:chOff x="2345760" y="4567680"/>
            <a:chExt cx="1127880" cy="1327680"/>
          </a:xfrm>
        </p:grpSpPr>
        <p:sp>
          <p:nvSpPr>
            <p:cNvPr id="88" name="ZoneTexte 10"/>
            <p:cNvSpPr/>
            <p:nvPr/>
          </p:nvSpPr>
          <p:spPr>
            <a:xfrm>
              <a:off x="2345760" y="5500800"/>
              <a:ext cx="112788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1</a:t>
              </a:r>
              <a:r>
                <a:rPr lang="fr-FR" sz="2000" b="1" strike="noStrike" spc="-1" baseline="30000">
                  <a:solidFill>
                    <a:srgbClr val="000000"/>
                  </a:solidFill>
                  <a:latin typeface="Calibri"/>
                  <a:ea typeface="DejaVu Sans"/>
                </a:rPr>
                <a:t>er</a:t>
              </a: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lang="fr-FR" sz="20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pic>
          <p:nvPicPr>
            <p:cNvPr id="89" name="Picture 10" descr="Image générée"/>
            <p:cNvPicPr/>
            <p:nvPr/>
          </p:nvPicPr>
          <p:blipFill>
            <a:blip r:embed="rId2"/>
            <a:srcRect r="38177"/>
            <a:stretch/>
          </p:blipFill>
          <p:spPr>
            <a:xfrm>
              <a:off x="2345760" y="4567680"/>
              <a:ext cx="1127880" cy="925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90" name="Groupe 2"/>
          <p:cNvGrpSpPr/>
          <p:nvPr/>
        </p:nvGrpSpPr>
        <p:grpSpPr>
          <a:xfrm>
            <a:off x="900000" y="4567680"/>
            <a:ext cx="966960" cy="1327680"/>
            <a:chOff x="900000" y="4567680"/>
            <a:chExt cx="966960" cy="1327680"/>
          </a:xfrm>
        </p:grpSpPr>
        <p:sp>
          <p:nvSpPr>
            <p:cNvPr id="91" name="ZoneTexte 11"/>
            <p:cNvSpPr/>
            <p:nvPr/>
          </p:nvSpPr>
          <p:spPr>
            <a:xfrm>
              <a:off x="900000" y="5500800"/>
              <a:ext cx="966960" cy="394560"/>
            </a:xfrm>
            <a:prstGeom prst="rect">
              <a:avLst/>
            </a:prstGeom>
            <a:solidFill>
              <a:schemeClr val="tx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0" strike="noStrike" spc="-1">
                  <a:solidFill>
                    <a:srgbClr val="FFFFFF"/>
                  </a:solidFill>
                  <a:latin typeface="Calibri"/>
                  <a:ea typeface="DejaVu Sans"/>
                </a:rPr>
                <a:t>Départ</a:t>
              </a:r>
              <a:endParaRPr lang="fr-FR" sz="2000" b="0" strike="noStrike" spc="-1">
                <a:solidFill>
                  <a:srgbClr val="FFFFFF"/>
                </a:solidFill>
                <a:latin typeface="Arial"/>
              </a:endParaRPr>
            </a:p>
          </p:txBody>
        </p:sp>
        <p:pic>
          <p:nvPicPr>
            <p:cNvPr id="92" name="Picture 11" descr="Image générée"/>
            <p:cNvPicPr/>
            <p:nvPr/>
          </p:nvPicPr>
          <p:blipFill>
            <a:blip r:embed="rId3"/>
            <a:srcRect t="10089" b="6080"/>
            <a:stretch/>
          </p:blipFill>
          <p:spPr>
            <a:xfrm>
              <a:off x="900000" y="4567680"/>
              <a:ext cx="966960" cy="925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93" name="Groupe 11"/>
          <p:cNvGrpSpPr/>
          <p:nvPr/>
        </p:nvGrpSpPr>
        <p:grpSpPr>
          <a:xfrm>
            <a:off x="7311960" y="4567680"/>
            <a:ext cx="966960" cy="1327680"/>
            <a:chOff x="7311960" y="4567680"/>
            <a:chExt cx="966960" cy="1327680"/>
          </a:xfrm>
        </p:grpSpPr>
        <p:sp>
          <p:nvSpPr>
            <p:cNvPr id="94" name="ZoneTexte 13"/>
            <p:cNvSpPr/>
            <p:nvPr/>
          </p:nvSpPr>
          <p:spPr>
            <a:xfrm>
              <a:off x="7311960" y="5500800"/>
              <a:ext cx="966960" cy="394560"/>
            </a:xfrm>
            <a:prstGeom prst="rect">
              <a:avLst/>
            </a:prstGeom>
            <a:solidFill>
              <a:schemeClr val="tx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0" strike="noStrike" spc="-1">
                  <a:solidFill>
                    <a:srgbClr val="FFFFFF"/>
                  </a:solidFill>
                  <a:latin typeface="Calibri"/>
                  <a:ea typeface="DejaVu Sans"/>
                </a:rPr>
                <a:t>Arrivée</a:t>
              </a:r>
              <a:endParaRPr lang="fr-FR" sz="2000" b="0" strike="noStrike" spc="-1">
                <a:solidFill>
                  <a:srgbClr val="FFFFFF"/>
                </a:solidFill>
                <a:latin typeface="Arial"/>
              </a:endParaRPr>
            </a:p>
          </p:txBody>
        </p:sp>
        <p:pic>
          <p:nvPicPr>
            <p:cNvPr id="95" name="Picture 12" descr="Image générée"/>
            <p:cNvPicPr/>
            <p:nvPr/>
          </p:nvPicPr>
          <p:blipFill>
            <a:blip r:embed="rId3"/>
            <a:srcRect t="10089" b="6080"/>
            <a:stretch/>
          </p:blipFill>
          <p:spPr>
            <a:xfrm>
              <a:off x="7311960" y="4567680"/>
              <a:ext cx="966960" cy="925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96" name="Groupe 12"/>
          <p:cNvGrpSpPr/>
          <p:nvPr/>
        </p:nvGrpSpPr>
        <p:grpSpPr>
          <a:xfrm>
            <a:off x="4001040" y="4567680"/>
            <a:ext cx="1128240" cy="1327680"/>
            <a:chOff x="4001040" y="4567680"/>
            <a:chExt cx="1128240" cy="1327680"/>
          </a:xfrm>
        </p:grpSpPr>
        <p:sp>
          <p:nvSpPr>
            <p:cNvPr id="97" name="ZoneTexte 14"/>
            <p:cNvSpPr/>
            <p:nvPr/>
          </p:nvSpPr>
          <p:spPr>
            <a:xfrm>
              <a:off x="4001040" y="5500800"/>
              <a:ext cx="112824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2</a:t>
              </a:r>
              <a:r>
                <a:rPr lang="fr-FR" sz="2000" b="1" strike="noStrike" spc="-1" baseline="30000">
                  <a:solidFill>
                    <a:srgbClr val="000000"/>
                  </a:solidFill>
                  <a:latin typeface="Calibri"/>
                  <a:ea typeface="DejaVu Sans"/>
                </a:rPr>
                <a:t>e</a:t>
              </a: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lang="fr-FR" sz="20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pic>
          <p:nvPicPr>
            <p:cNvPr id="98" name="Picture 13" descr="Image générée"/>
            <p:cNvPicPr/>
            <p:nvPr/>
          </p:nvPicPr>
          <p:blipFill>
            <a:blip r:embed="rId2"/>
            <a:srcRect r="38177"/>
            <a:stretch/>
          </p:blipFill>
          <p:spPr>
            <a:xfrm>
              <a:off x="4001040" y="4567680"/>
              <a:ext cx="1128240" cy="925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99" name="Groupe 13"/>
          <p:cNvGrpSpPr/>
          <p:nvPr/>
        </p:nvGrpSpPr>
        <p:grpSpPr>
          <a:xfrm>
            <a:off x="5656320" y="4567680"/>
            <a:ext cx="1127880" cy="1327680"/>
            <a:chOff x="5656320" y="4567680"/>
            <a:chExt cx="1127880" cy="1327680"/>
          </a:xfrm>
        </p:grpSpPr>
        <p:sp>
          <p:nvSpPr>
            <p:cNvPr id="100" name="ZoneTexte 15"/>
            <p:cNvSpPr/>
            <p:nvPr/>
          </p:nvSpPr>
          <p:spPr>
            <a:xfrm>
              <a:off x="5656320" y="5500800"/>
              <a:ext cx="112788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3</a:t>
              </a:r>
              <a:r>
                <a:rPr lang="fr-FR" sz="2000" b="1" strike="noStrike" spc="-1" baseline="30000">
                  <a:solidFill>
                    <a:srgbClr val="000000"/>
                  </a:solidFill>
                  <a:latin typeface="Calibri"/>
                  <a:ea typeface="DejaVu Sans"/>
                </a:rPr>
                <a:t>e</a:t>
              </a: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lang="fr-FR" sz="20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pic>
          <p:nvPicPr>
            <p:cNvPr id="101" name="Picture 14" descr="Image générée"/>
            <p:cNvPicPr/>
            <p:nvPr/>
          </p:nvPicPr>
          <p:blipFill>
            <a:blip r:embed="rId2"/>
            <a:srcRect r="38177"/>
            <a:stretch/>
          </p:blipFill>
          <p:spPr>
            <a:xfrm>
              <a:off x="5656320" y="4567680"/>
              <a:ext cx="1127880" cy="92592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102" name="Picture 15" descr="Image générée"/>
          <p:cNvPicPr/>
          <p:nvPr/>
        </p:nvPicPr>
        <p:blipFill>
          <a:blip r:embed="rId4"/>
          <a:srcRect t="21275" b="19869"/>
          <a:stretch/>
        </p:blipFill>
        <p:spPr>
          <a:xfrm>
            <a:off x="7912800" y="3768480"/>
            <a:ext cx="1230120" cy="550440"/>
          </a:xfrm>
          <a:prstGeom prst="rect">
            <a:avLst/>
          </a:prstGeom>
          <a:ln w="0">
            <a:noFill/>
          </a:ln>
        </p:spPr>
      </p:pic>
      <p:sp>
        <p:nvSpPr>
          <p:cNvPr id="103" name="Ellipse 3"/>
          <p:cNvSpPr/>
          <p:nvPr/>
        </p:nvSpPr>
        <p:spPr>
          <a:xfrm>
            <a:off x="720000" y="5940000"/>
            <a:ext cx="1081800" cy="91692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chemeClr val="lt1"/>
                </a:solidFill>
                <a:latin typeface="Calibri"/>
                <a:ea typeface="DejaVu Sans"/>
              </a:rPr>
              <a:t>60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4" name="Ellipse 4"/>
          <p:cNvSpPr/>
          <p:nvPr/>
        </p:nvSpPr>
        <p:spPr>
          <a:xfrm>
            <a:off x="7369560" y="5940000"/>
            <a:ext cx="892080" cy="88452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chemeClr val="lt1"/>
                </a:solidFill>
                <a:latin typeface="Calibri"/>
                <a:ea typeface="DejaVu Sans"/>
              </a:rPr>
              <a:t>?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105" name="Connecteur droit 2"/>
          <p:cNvCxnSpPr>
            <a:stCxn id="103" idx="6"/>
            <a:endCxn id="104" idx="2"/>
          </p:cNvCxnSpPr>
          <p:nvPr/>
        </p:nvCxnSpPr>
        <p:spPr>
          <a:xfrm flipV="1">
            <a:off x="1801800" y="6382440"/>
            <a:ext cx="5568120" cy="16560"/>
          </a:xfrm>
          <a:prstGeom prst="straightConnector1">
            <a:avLst/>
          </a:prstGeom>
          <a:ln w="28575">
            <a:solidFill>
              <a:srgbClr val="000000"/>
            </a:solidFill>
            <a:round/>
          </a:ln>
        </p:spPr>
      </p:cxnSp>
      <p:sp>
        <p:nvSpPr>
          <p:cNvPr id="106" name="Rectangle 5"/>
          <p:cNvSpPr/>
          <p:nvPr/>
        </p:nvSpPr>
        <p:spPr>
          <a:xfrm>
            <a:off x="2464920" y="5978520"/>
            <a:ext cx="889920" cy="40248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B050"/>
                </a:solidFill>
                <a:latin typeface="Calibri"/>
                <a:ea typeface="DejaVu Sans"/>
              </a:rPr>
              <a:t>+15</a:t>
            </a:r>
            <a:r>
              <a:rPr lang="fr-FR" sz="1800" b="0" strike="noStrike" spc="-1">
                <a:solidFill>
                  <a:srgbClr val="77F218"/>
                </a:solidFill>
                <a:latin typeface="Calibri"/>
                <a:ea typeface="DejaVu Sans"/>
              </a:rPr>
              <a:t> 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7" name="Rectangle 6"/>
          <p:cNvSpPr/>
          <p:nvPr/>
        </p:nvSpPr>
        <p:spPr>
          <a:xfrm>
            <a:off x="4140360" y="5975640"/>
            <a:ext cx="889560" cy="40284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chemeClr val="lt1"/>
                </a:solidFill>
                <a:latin typeface="Calibri"/>
                <a:ea typeface="DejaVu Sans"/>
              </a:rPr>
              <a:t>0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8" name="Rectangle 7"/>
          <p:cNvSpPr/>
          <p:nvPr/>
        </p:nvSpPr>
        <p:spPr>
          <a:xfrm>
            <a:off x="5775480" y="5963400"/>
            <a:ext cx="889920" cy="40248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chemeClr val="lt1"/>
                </a:solidFill>
                <a:latin typeface="Calibri"/>
                <a:ea typeface="DejaVu Sans"/>
              </a:rPr>
              <a:t>0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9" name="Rectangle 108"/>
          <p:cNvSpPr/>
          <p:nvPr/>
        </p:nvSpPr>
        <p:spPr>
          <a:xfrm>
            <a:off x="540360" y="360000"/>
            <a:ext cx="6298560" cy="538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CM1 : </a:t>
            </a:r>
            <a:r>
              <a:rPr lang="fr-FR" sz="3200" b="1" strike="noStrike" spc="-1">
                <a:solidFill>
                  <a:srgbClr val="000000"/>
                </a:solidFill>
                <a:latin typeface="Calibri"/>
                <a:ea typeface="Microsoft YaHei"/>
              </a:rPr>
              <a:t>Situation 1</a:t>
            </a: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r>
              <a:rPr lang="fr-FR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             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0" name="Rectangle 109"/>
          <p:cNvSpPr/>
          <p:nvPr/>
        </p:nvSpPr>
        <p:spPr>
          <a:xfrm>
            <a:off x="360360" y="3737880"/>
            <a:ext cx="6298560" cy="941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CE2 : </a:t>
            </a:r>
            <a:r>
              <a:rPr lang="fr-FR" sz="3200" b="1" strike="noStrike" spc="-1">
                <a:solidFill>
                  <a:srgbClr val="000000"/>
                </a:solidFill>
                <a:latin typeface="Calibri"/>
                <a:ea typeface="Microsoft YaHei"/>
              </a:rPr>
              <a:t>Situation 1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11" name="Picture 16" descr="Image générée"/>
          <p:cNvPicPr/>
          <p:nvPr/>
        </p:nvPicPr>
        <p:blipFill>
          <a:blip r:embed="rId5"/>
          <a:stretch/>
        </p:blipFill>
        <p:spPr>
          <a:xfrm>
            <a:off x="8010360" y="360000"/>
            <a:ext cx="718920" cy="718920"/>
          </a:xfrm>
          <a:prstGeom prst="rect">
            <a:avLst/>
          </a:prstGeom>
          <a:ln w="0">
            <a:noFill/>
          </a:ln>
        </p:spPr>
      </p:pic>
      <p:pic>
        <p:nvPicPr>
          <p:cNvPr id="112" name="Picture 17" descr="Image générée"/>
          <p:cNvPicPr/>
          <p:nvPr/>
        </p:nvPicPr>
        <p:blipFill>
          <a:blip r:embed="rId6"/>
          <a:srcRect t="11590"/>
          <a:stretch/>
        </p:blipFill>
        <p:spPr>
          <a:xfrm>
            <a:off x="2060640" y="1080000"/>
            <a:ext cx="1285560" cy="1132560"/>
          </a:xfrm>
          <a:prstGeom prst="rect">
            <a:avLst/>
          </a:prstGeom>
          <a:ln w="0">
            <a:noFill/>
          </a:ln>
        </p:spPr>
      </p:pic>
      <p:pic>
        <p:nvPicPr>
          <p:cNvPr id="113" name="Picture 18" descr="Image générée"/>
          <p:cNvPicPr/>
          <p:nvPr/>
        </p:nvPicPr>
        <p:blipFill>
          <a:blip r:embed="rId6"/>
          <a:srcRect t="11590"/>
          <a:stretch/>
        </p:blipFill>
        <p:spPr>
          <a:xfrm>
            <a:off x="3947040" y="1080000"/>
            <a:ext cx="1285560" cy="1132560"/>
          </a:xfrm>
          <a:prstGeom prst="rect">
            <a:avLst/>
          </a:prstGeom>
          <a:ln w="0">
            <a:noFill/>
          </a:ln>
        </p:spPr>
      </p:pic>
      <p:pic>
        <p:nvPicPr>
          <p:cNvPr id="114" name="Picture 19" descr="Image générée"/>
          <p:cNvPicPr/>
          <p:nvPr/>
        </p:nvPicPr>
        <p:blipFill>
          <a:blip r:embed="rId6"/>
          <a:srcRect t="11258"/>
          <a:stretch/>
        </p:blipFill>
        <p:spPr>
          <a:xfrm>
            <a:off x="5833440" y="1080000"/>
            <a:ext cx="1285560" cy="1136880"/>
          </a:xfrm>
          <a:prstGeom prst="rect">
            <a:avLst/>
          </a:prstGeom>
          <a:ln w="0">
            <a:noFill/>
          </a:ln>
        </p:spPr>
      </p:pic>
      <p:pic>
        <p:nvPicPr>
          <p:cNvPr id="115" name="Picture 20" descr="Image générée"/>
          <p:cNvPicPr/>
          <p:nvPr/>
        </p:nvPicPr>
        <p:blipFill>
          <a:blip r:embed="rId7"/>
          <a:stretch/>
        </p:blipFill>
        <p:spPr>
          <a:xfrm>
            <a:off x="360000" y="1084320"/>
            <a:ext cx="1100160" cy="1132560"/>
          </a:xfrm>
          <a:prstGeom prst="rect">
            <a:avLst/>
          </a:prstGeom>
          <a:ln w="0">
            <a:noFill/>
          </a:ln>
        </p:spPr>
      </p:pic>
      <p:pic>
        <p:nvPicPr>
          <p:cNvPr id="116" name="Picture 21" descr="Image générée"/>
          <p:cNvPicPr/>
          <p:nvPr/>
        </p:nvPicPr>
        <p:blipFill>
          <a:blip r:embed="rId7"/>
          <a:stretch/>
        </p:blipFill>
        <p:spPr>
          <a:xfrm>
            <a:off x="7727400" y="1093680"/>
            <a:ext cx="1100160" cy="1132560"/>
          </a:xfrm>
          <a:prstGeom prst="rect">
            <a:avLst/>
          </a:prstGeom>
          <a:ln w="0">
            <a:noFill/>
          </a:ln>
        </p:spPr>
      </p:pic>
      <p:sp>
        <p:nvSpPr>
          <p:cNvPr id="117" name="ZoneTexte 16"/>
          <p:cNvSpPr/>
          <p:nvPr/>
        </p:nvSpPr>
        <p:spPr>
          <a:xfrm>
            <a:off x="2057040" y="2107800"/>
            <a:ext cx="1285560" cy="3945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r>
              <a:rPr lang="fr-FR" sz="2000" b="1" strike="noStrike" spc="-1" baseline="30000">
                <a:solidFill>
                  <a:srgbClr val="000000"/>
                </a:solidFill>
                <a:latin typeface="Calibri"/>
                <a:ea typeface="DejaVu Sans"/>
              </a:rPr>
              <a:t>re</a:t>
            </a: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lang="fr-FR" sz="2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8" name="ZoneTexte 17"/>
          <p:cNvSpPr/>
          <p:nvPr/>
        </p:nvSpPr>
        <p:spPr>
          <a:xfrm>
            <a:off x="353880" y="2107800"/>
            <a:ext cx="1102680" cy="394560"/>
          </a:xfrm>
          <a:prstGeom prst="rect">
            <a:avLst/>
          </a:prstGeom>
          <a:solidFill>
            <a:schemeClr val="tx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0" strike="noStrike" spc="-1">
                <a:solidFill>
                  <a:srgbClr val="FFFFFF"/>
                </a:solidFill>
                <a:latin typeface="Calibri"/>
                <a:ea typeface="DejaVu Sans"/>
              </a:rPr>
              <a:t>Départ</a:t>
            </a:r>
            <a:endParaRPr lang="fr-FR" sz="20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119" name="ZoneTexte 18"/>
          <p:cNvSpPr/>
          <p:nvPr/>
        </p:nvSpPr>
        <p:spPr>
          <a:xfrm>
            <a:off x="7716240" y="2107800"/>
            <a:ext cx="1102680" cy="394560"/>
          </a:xfrm>
          <a:prstGeom prst="rect">
            <a:avLst/>
          </a:prstGeom>
          <a:solidFill>
            <a:schemeClr val="tx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0" strike="noStrike" spc="-1">
                <a:solidFill>
                  <a:srgbClr val="FFFFFF"/>
                </a:solidFill>
                <a:latin typeface="Calibri"/>
                <a:ea typeface="DejaVu Sans"/>
              </a:rPr>
              <a:t>Arrivée</a:t>
            </a:r>
            <a:endParaRPr lang="fr-FR" sz="20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120" name="ZoneTexte 20"/>
          <p:cNvSpPr/>
          <p:nvPr/>
        </p:nvSpPr>
        <p:spPr>
          <a:xfrm>
            <a:off x="3943440" y="2107800"/>
            <a:ext cx="1285560" cy="3945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r>
              <a:rPr lang="fr-FR" sz="2000" b="1" strike="noStrike" spc="-1" baseline="30000">
                <a:solidFill>
                  <a:srgbClr val="000000"/>
                </a:solidFill>
                <a:latin typeface="Calibri"/>
                <a:ea typeface="DejaVu Sans"/>
              </a:rPr>
              <a:t>e</a:t>
            </a: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lang="fr-FR" sz="2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1" name="ZoneTexte 22"/>
          <p:cNvSpPr/>
          <p:nvPr/>
        </p:nvSpPr>
        <p:spPr>
          <a:xfrm>
            <a:off x="5829840" y="2107800"/>
            <a:ext cx="1285560" cy="3945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r>
              <a:rPr lang="fr-FR" sz="2000" b="1" strike="noStrike" spc="-1" baseline="30000">
                <a:solidFill>
                  <a:srgbClr val="000000"/>
                </a:solidFill>
                <a:latin typeface="Calibri"/>
                <a:ea typeface="DejaVu Sans"/>
              </a:rPr>
              <a:t>e</a:t>
            </a: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lang="fr-FR" sz="2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2" name="Ellipse 5"/>
          <p:cNvSpPr/>
          <p:nvPr/>
        </p:nvSpPr>
        <p:spPr>
          <a:xfrm>
            <a:off x="0" y="2761560"/>
            <a:ext cx="1377360" cy="83736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2800" b="0" strike="noStrike" spc="-1">
                <a:solidFill>
                  <a:schemeClr val="lt1"/>
                </a:solidFill>
                <a:latin typeface="Calibri"/>
                <a:ea typeface="DejaVu Sans"/>
              </a:rPr>
              <a:t>2600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3" name="Ellipse 6"/>
          <p:cNvSpPr/>
          <p:nvPr/>
        </p:nvSpPr>
        <p:spPr>
          <a:xfrm>
            <a:off x="7740000" y="2700000"/>
            <a:ext cx="1017360" cy="101736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chemeClr val="lt1"/>
                </a:solidFill>
                <a:latin typeface="Calibri"/>
                <a:ea typeface="DejaVu Sans"/>
              </a:rPr>
              <a:t>?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124" name="Connecteur droit 3"/>
          <p:cNvCxnSpPr>
            <a:stCxn id="122" idx="6"/>
            <a:endCxn id="123" idx="2"/>
          </p:cNvCxnSpPr>
          <p:nvPr/>
        </p:nvCxnSpPr>
        <p:spPr>
          <a:xfrm>
            <a:off x="1377360" y="3180240"/>
            <a:ext cx="6363000" cy="28800"/>
          </a:xfrm>
          <a:prstGeom prst="straightConnector1">
            <a:avLst/>
          </a:prstGeom>
          <a:ln w="28575">
            <a:solidFill>
              <a:srgbClr val="000000"/>
            </a:solidFill>
            <a:round/>
          </a:ln>
        </p:spPr>
      </p:cxnSp>
      <p:sp>
        <p:nvSpPr>
          <p:cNvPr id="125" name="Rectangle 8"/>
          <p:cNvSpPr/>
          <p:nvPr/>
        </p:nvSpPr>
        <p:spPr>
          <a:xfrm>
            <a:off x="2193120" y="2502360"/>
            <a:ext cx="1013760" cy="60336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chemeClr val="lt1"/>
                </a:solidFill>
                <a:latin typeface="Calibri"/>
                <a:ea typeface="DejaVu Sans"/>
              </a:rPr>
              <a:t>+150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6" name="Rectangle 9"/>
          <p:cNvSpPr/>
          <p:nvPr/>
        </p:nvSpPr>
        <p:spPr>
          <a:xfrm>
            <a:off x="4102560" y="2502360"/>
            <a:ext cx="1013760" cy="60336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chemeClr val="lt1"/>
                </a:solidFill>
                <a:latin typeface="Calibri"/>
                <a:ea typeface="DejaVu Sans"/>
              </a:rPr>
              <a:t>0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7" name="Rectangle 10"/>
          <p:cNvSpPr/>
          <p:nvPr/>
        </p:nvSpPr>
        <p:spPr>
          <a:xfrm>
            <a:off x="6005160" y="2502360"/>
            <a:ext cx="1013760" cy="60336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chemeClr val="lt1"/>
                </a:solidFill>
                <a:latin typeface="Calibri"/>
                <a:ea typeface="DejaVu Sans"/>
              </a:rPr>
              <a:t>0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8" name="ZoneTexte 77"/>
          <p:cNvSpPr/>
          <p:nvPr/>
        </p:nvSpPr>
        <p:spPr>
          <a:xfrm flipV="1">
            <a:off x="5760000" y="5895000"/>
            <a:ext cx="93024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B050"/>
                </a:solidFill>
                <a:latin typeface="Calibri"/>
                <a:ea typeface="DejaVu Sans"/>
              </a:rPr>
              <a:t>0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9" name="ZoneTexte 78"/>
          <p:cNvSpPr/>
          <p:nvPr/>
        </p:nvSpPr>
        <p:spPr>
          <a:xfrm>
            <a:off x="4099680" y="5821560"/>
            <a:ext cx="93024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B050"/>
                </a:solidFill>
                <a:latin typeface="Calibri"/>
                <a:ea typeface="DejaVu Sans"/>
              </a:rPr>
              <a:t>0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0" name="ZoneTexte 79"/>
          <p:cNvSpPr/>
          <p:nvPr/>
        </p:nvSpPr>
        <p:spPr>
          <a:xfrm>
            <a:off x="6005160" y="2529000"/>
            <a:ext cx="93024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B050"/>
                </a:solidFill>
                <a:latin typeface="Calibri"/>
                <a:ea typeface="DejaVu Sans"/>
              </a:rPr>
              <a:t>0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1" name="ZoneTexte 80"/>
          <p:cNvSpPr/>
          <p:nvPr/>
        </p:nvSpPr>
        <p:spPr>
          <a:xfrm>
            <a:off x="4109400" y="2529000"/>
            <a:ext cx="93024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B050"/>
                </a:solidFill>
                <a:latin typeface="Calibri"/>
                <a:ea typeface="DejaVu Sans"/>
              </a:rPr>
              <a:t>0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2" name="ZoneTexte 82"/>
          <p:cNvSpPr/>
          <p:nvPr/>
        </p:nvSpPr>
        <p:spPr>
          <a:xfrm>
            <a:off x="2192400" y="2502360"/>
            <a:ext cx="101448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B050"/>
                </a:solidFill>
                <a:latin typeface="Calibri"/>
                <a:ea typeface="DejaVu Sans"/>
              </a:rPr>
              <a:t>+150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3" name="ZoneTexte 81"/>
          <p:cNvSpPr/>
          <p:nvPr/>
        </p:nvSpPr>
        <p:spPr>
          <a:xfrm>
            <a:off x="235800" y="2903760"/>
            <a:ext cx="1023840" cy="52176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800" b="0" strike="noStrike" spc="-1" dirty="0">
                <a:solidFill>
                  <a:srgbClr val="0070C0"/>
                </a:solidFill>
                <a:latin typeface="Calibri"/>
                <a:ea typeface="DejaVu Sans"/>
              </a:rPr>
              <a:t>2 600</a:t>
            </a:r>
            <a:endParaRPr lang="fr-FR" sz="28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4" name="ZoneTexte 83"/>
          <p:cNvSpPr/>
          <p:nvPr/>
        </p:nvSpPr>
        <p:spPr>
          <a:xfrm>
            <a:off x="7826400" y="2880000"/>
            <a:ext cx="93096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  <a:ea typeface="DejaVu Sans"/>
              </a:rPr>
              <a:t>?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5" name="ZoneTexte 84"/>
          <p:cNvSpPr/>
          <p:nvPr/>
        </p:nvSpPr>
        <p:spPr>
          <a:xfrm>
            <a:off x="7330680" y="6021720"/>
            <a:ext cx="93096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  <a:ea typeface="DejaVu Sans"/>
              </a:rPr>
              <a:t>?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6" name="ZoneTexte 85"/>
          <p:cNvSpPr/>
          <p:nvPr/>
        </p:nvSpPr>
        <p:spPr>
          <a:xfrm>
            <a:off x="900000" y="5940000"/>
            <a:ext cx="74304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70C0"/>
                </a:solidFill>
                <a:latin typeface="Calibri"/>
                <a:ea typeface="DejaVu Sans"/>
              </a:rPr>
              <a:t>60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7" name="Groupe 14"/>
          <p:cNvGrpSpPr/>
          <p:nvPr/>
        </p:nvGrpSpPr>
        <p:grpSpPr>
          <a:xfrm>
            <a:off x="2345760" y="4431600"/>
            <a:ext cx="1127880" cy="1327680"/>
            <a:chOff x="2345760" y="4431600"/>
            <a:chExt cx="1127880" cy="1327680"/>
          </a:xfrm>
        </p:grpSpPr>
        <p:sp>
          <p:nvSpPr>
            <p:cNvPr id="138" name="ZoneTexte 24"/>
            <p:cNvSpPr/>
            <p:nvPr/>
          </p:nvSpPr>
          <p:spPr>
            <a:xfrm>
              <a:off x="2345760" y="5364720"/>
              <a:ext cx="112788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1</a:t>
              </a:r>
              <a:r>
                <a:rPr lang="fr-FR" sz="2000" b="1" strike="noStrike" spc="-1" baseline="30000">
                  <a:solidFill>
                    <a:srgbClr val="000000"/>
                  </a:solidFill>
                  <a:latin typeface="Calibri"/>
                  <a:ea typeface="DejaVu Sans"/>
                </a:rPr>
                <a:t>er</a:t>
              </a: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lang="fr-FR" sz="20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pic>
          <p:nvPicPr>
            <p:cNvPr id="139" name="Picture 22" descr="Image générée"/>
            <p:cNvPicPr/>
            <p:nvPr/>
          </p:nvPicPr>
          <p:blipFill>
            <a:blip r:embed="rId2"/>
            <a:srcRect r="38177"/>
            <a:stretch/>
          </p:blipFill>
          <p:spPr>
            <a:xfrm>
              <a:off x="2345760" y="4431600"/>
              <a:ext cx="1127880" cy="925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140" name="Groupe 15"/>
          <p:cNvGrpSpPr/>
          <p:nvPr/>
        </p:nvGrpSpPr>
        <p:grpSpPr>
          <a:xfrm>
            <a:off x="851400" y="4431600"/>
            <a:ext cx="966960" cy="1327680"/>
            <a:chOff x="851400" y="4431600"/>
            <a:chExt cx="966960" cy="1327680"/>
          </a:xfrm>
        </p:grpSpPr>
        <p:sp>
          <p:nvSpPr>
            <p:cNvPr id="141" name="ZoneTexte 26"/>
            <p:cNvSpPr/>
            <p:nvPr/>
          </p:nvSpPr>
          <p:spPr>
            <a:xfrm>
              <a:off x="851400" y="5364720"/>
              <a:ext cx="966960" cy="394560"/>
            </a:xfrm>
            <a:prstGeom prst="rect">
              <a:avLst/>
            </a:prstGeom>
            <a:solidFill>
              <a:schemeClr val="tx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0" strike="noStrike" spc="-1">
                  <a:solidFill>
                    <a:srgbClr val="FFFFFF"/>
                  </a:solidFill>
                  <a:latin typeface="Calibri"/>
                  <a:ea typeface="DejaVu Sans"/>
                </a:rPr>
                <a:t>Départ</a:t>
              </a:r>
              <a:endParaRPr lang="fr-FR" sz="2000" b="0" strike="noStrike" spc="-1">
                <a:solidFill>
                  <a:srgbClr val="FFFFFF"/>
                </a:solidFill>
                <a:latin typeface="Arial"/>
              </a:endParaRPr>
            </a:p>
          </p:txBody>
        </p:sp>
        <p:pic>
          <p:nvPicPr>
            <p:cNvPr id="142" name="Picture 23" descr="Image générée"/>
            <p:cNvPicPr/>
            <p:nvPr/>
          </p:nvPicPr>
          <p:blipFill>
            <a:blip r:embed="rId3"/>
            <a:srcRect t="10089" b="6080"/>
            <a:stretch/>
          </p:blipFill>
          <p:spPr>
            <a:xfrm>
              <a:off x="851400" y="4431600"/>
              <a:ext cx="966960" cy="925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143" name="Groupe 16"/>
          <p:cNvGrpSpPr/>
          <p:nvPr/>
        </p:nvGrpSpPr>
        <p:grpSpPr>
          <a:xfrm>
            <a:off x="7311960" y="4431600"/>
            <a:ext cx="966960" cy="1327680"/>
            <a:chOff x="7311960" y="4431600"/>
            <a:chExt cx="966960" cy="1327680"/>
          </a:xfrm>
        </p:grpSpPr>
        <p:sp>
          <p:nvSpPr>
            <p:cNvPr id="144" name="ZoneTexte 28"/>
            <p:cNvSpPr/>
            <p:nvPr/>
          </p:nvSpPr>
          <p:spPr>
            <a:xfrm>
              <a:off x="7311960" y="5364720"/>
              <a:ext cx="966960" cy="394560"/>
            </a:xfrm>
            <a:prstGeom prst="rect">
              <a:avLst/>
            </a:prstGeom>
            <a:solidFill>
              <a:schemeClr val="tx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0" strike="noStrike" spc="-1">
                  <a:solidFill>
                    <a:srgbClr val="FFFFFF"/>
                  </a:solidFill>
                  <a:latin typeface="Calibri"/>
                  <a:ea typeface="DejaVu Sans"/>
                </a:rPr>
                <a:t>Arrivée</a:t>
              </a:r>
              <a:endParaRPr lang="fr-FR" sz="2000" b="0" strike="noStrike" spc="-1">
                <a:solidFill>
                  <a:srgbClr val="FFFFFF"/>
                </a:solidFill>
                <a:latin typeface="Arial"/>
              </a:endParaRPr>
            </a:p>
          </p:txBody>
        </p:sp>
        <p:pic>
          <p:nvPicPr>
            <p:cNvPr id="145" name="Picture 24" descr="Image générée"/>
            <p:cNvPicPr/>
            <p:nvPr/>
          </p:nvPicPr>
          <p:blipFill>
            <a:blip r:embed="rId3"/>
            <a:srcRect t="10089" b="6080"/>
            <a:stretch/>
          </p:blipFill>
          <p:spPr>
            <a:xfrm>
              <a:off x="7311960" y="4431600"/>
              <a:ext cx="966960" cy="925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146" name="Groupe 17"/>
          <p:cNvGrpSpPr/>
          <p:nvPr/>
        </p:nvGrpSpPr>
        <p:grpSpPr>
          <a:xfrm>
            <a:off x="4001040" y="4431600"/>
            <a:ext cx="1128240" cy="1327680"/>
            <a:chOff x="4001040" y="4431600"/>
            <a:chExt cx="1128240" cy="1327680"/>
          </a:xfrm>
        </p:grpSpPr>
        <p:sp>
          <p:nvSpPr>
            <p:cNvPr id="147" name="ZoneTexte 30"/>
            <p:cNvSpPr/>
            <p:nvPr/>
          </p:nvSpPr>
          <p:spPr>
            <a:xfrm>
              <a:off x="4001040" y="5364720"/>
              <a:ext cx="112824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2</a:t>
              </a:r>
              <a:r>
                <a:rPr lang="fr-FR" sz="2000" b="1" strike="noStrike" spc="-1" baseline="30000">
                  <a:solidFill>
                    <a:srgbClr val="000000"/>
                  </a:solidFill>
                  <a:latin typeface="Calibri"/>
                  <a:ea typeface="DejaVu Sans"/>
                </a:rPr>
                <a:t>e</a:t>
              </a: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lang="fr-FR" sz="20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pic>
          <p:nvPicPr>
            <p:cNvPr id="148" name="Picture 25" descr="Image générée"/>
            <p:cNvPicPr/>
            <p:nvPr/>
          </p:nvPicPr>
          <p:blipFill>
            <a:blip r:embed="rId2"/>
            <a:srcRect r="38177"/>
            <a:stretch/>
          </p:blipFill>
          <p:spPr>
            <a:xfrm>
              <a:off x="4001040" y="4431600"/>
              <a:ext cx="1128240" cy="925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149" name="Groupe 18"/>
          <p:cNvGrpSpPr/>
          <p:nvPr/>
        </p:nvGrpSpPr>
        <p:grpSpPr>
          <a:xfrm>
            <a:off x="5656320" y="4431600"/>
            <a:ext cx="1127880" cy="1327680"/>
            <a:chOff x="5656320" y="4431600"/>
            <a:chExt cx="1127880" cy="1327680"/>
          </a:xfrm>
        </p:grpSpPr>
        <p:sp>
          <p:nvSpPr>
            <p:cNvPr id="150" name="ZoneTexte 36"/>
            <p:cNvSpPr/>
            <p:nvPr/>
          </p:nvSpPr>
          <p:spPr>
            <a:xfrm>
              <a:off x="5656320" y="5364720"/>
              <a:ext cx="112788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3</a:t>
              </a:r>
              <a:r>
                <a:rPr lang="fr-FR" sz="2000" b="1" strike="noStrike" spc="-1" baseline="30000">
                  <a:solidFill>
                    <a:srgbClr val="000000"/>
                  </a:solidFill>
                  <a:latin typeface="Calibri"/>
                  <a:ea typeface="DejaVu Sans"/>
                </a:rPr>
                <a:t>e</a:t>
              </a: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lang="fr-FR" sz="20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pic>
          <p:nvPicPr>
            <p:cNvPr id="151" name="Picture 26" descr="Image générée"/>
            <p:cNvPicPr/>
            <p:nvPr/>
          </p:nvPicPr>
          <p:blipFill>
            <a:blip r:embed="rId2"/>
            <a:srcRect r="38177"/>
            <a:stretch/>
          </p:blipFill>
          <p:spPr>
            <a:xfrm>
              <a:off x="5656320" y="4431600"/>
              <a:ext cx="1127880" cy="92592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152" name="Picture 27" descr="Image générée"/>
          <p:cNvPicPr/>
          <p:nvPr/>
        </p:nvPicPr>
        <p:blipFill>
          <a:blip r:embed="rId4"/>
          <a:srcRect t="21275" b="19869"/>
          <a:stretch/>
        </p:blipFill>
        <p:spPr>
          <a:xfrm>
            <a:off x="7912800" y="3768480"/>
            <a:ext cx="1230120" cy="550440"/>
          </a:xfrm>
          <a:prstGeom prst="rect">
            <a:avLst/>
          </a:prstGeom>
          <a:ln w="0">
            <a:noFill/>
          </a:ln>
        </p:spPr>
      </p:pic>
      <p:sp>
        <p:nvSpPr>
          <p:cNvPr id="153" name="Ellipse 7"/>
          <p:cNvSpPr/>
          <p:nvPr/>
        </p:nvSpPr>
        <p:spPr>
          <a:xfrm>
            <a:off x="720000" y="5760000"/>
            <a:ext cx="1081800" cy="91692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2A6099"/>
                </a:solidFill>
                <a:latin typeface="Calibri"/>
                <a:ea typeface="DejaVu Sans"/>
              </a:rPr>
              <a:t>60</a:t>
            </a:r>
            <a:endParaRPr lang="fr-FR" sz="4000" b="0" strike="noStrike" spc="-1">
              <a:solidFill>
                <a:srgbClr val="2A6099"/>
              </a:solidFill>
              <a:latin typeface="Arial"/>
            </a:endParaRPr>
          </a:p>
        </p:txBody>
      </p:sp>
      <p:sp>
        <p:nvSpPr>
          <p:cNvPr id="154" name="Ellipse 8"/>
          <p:cNvSpPr/>
          <p:nvPr/>
        </p:nvSpPr>
        <p:spPr>
          <a:xfrm>
            <a:off x="7386840" y="5760000"/>
            <a:ext cx="1072080" cy="88452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FF0000"/>
                </a:solidFill>
                <a:latin typeface="Calibri"/>
                <a:ea typeface="DejaVu Sans"/>
              </a:rPr>
              <a:t>75</a:t>
            </a:r>
            <a:endParaRPr lang="fr-FR" sz="3600" b="0" strike="noStrike" spc="-1">
              <a:solidFill>
                <a:srgbClr val="FF0000"/>
              </a:solidFill>
              <a:latin typeface="Arial"/>
            </a:endParaRPr>
          </a:p>
        </p:txBody>
      </p:sp>
      <p:cxnSp>
        <p:nvCxnSpPr>
          <p:cNvPr id="155" name="Connecteur droit 4"/>
          <p:cNvCxnSpPr>
            <a:stCxn id="153" idx="6"/>
            <a:endCxn id="154" idx="2"/>
          </p:cNvCxnSpPr>
          <p:nvPr/>
        </p:nvCxnSpPr>
        <p:spPr>
          <a:xfrm flipV="1">
            <a:off x="1801800" y="6202440"/>
            <a:ext cx="5585400" cy="16560"/>
          </a:xfrm>
          <a:prstGeom prst="straightConnector1">
            <a:avLst/>
          </a:prstGeom>
          <a:ln w="28575">
            <a:solidFill>
              <a:srgbClr val="000000"/>
            </a:solidFill>
            <a:round/>
          </a:ln>
        </p:spPr>
      </p:cxnSp>
      <p:sp>
        <p:nvSpPr>
          <p:cNvPr id="156" name="Rectangle 11"/>
          <p:cNvSpPr/>
          <p:nvPr/>
        </p:nvSpPr>
        <p:spPr>
          <a:xfrm>
            <a:off x="2464920" y="5760000"/>
            <a:ext cx="889920" cy="40248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B050"/>
                </a:solidFill>
                <a:latin typeface="Calibri"/>
                <a:ea typeface="DejaVu Sans"/>
              </a:rPr>
              <a:t>+15</a:t>
            </a:r>
            <a:r>
              <a:rPr lang="fr-FR" sz="1800" b="0" strike="noStrike" spc="-1">
                <a:solidFill>
                  <a:srgbClr val="77F218"/>
                </a:solidFill>
                <a:latin typeface="Calibri"/>
                <a:ea typeface="DejaVu Sans"/>
              </a:rPr>
              <a:t> 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7" name="Rectangle 12"/>
          <p:cNvSpPr/>
          <p:nvPr/>
        </p:nvSpPr>
        <p:spPr>
          <a:xfrm>
            <a:off x="4140360" y="5760000"/>
            <a:ext cx="889560" cy="40284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0</a:t>
            </a:r>
            <a:endParaRPr lang="fr-FR" sz="3200" b="0" strike="noStrike" spc="-1">
              <a:solidFill>
                <a:srgbClr val="129D45"/>
              </a:solidFill>
              <a:latin typeface="Arial"/>
            </a:endParaRPr>
          </a:p>
        </p:txBody>
      </p:sp>
      <p:sp>
        <p:nvSpPr>
          <p:cNvPr id="158" name="Rectangle 13"/>
          <p:cNvSpPr/>
          <p:nvPr/>
        </p:nvSpPr>
        <p:spPr>
          <a:xfrm>
            <a:off x="5760000" y="5760000"/>
            <a:ext cx="889920" cy="40248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0</a:t>
            </a:r>
            <a:endParaRPr lang="fr-FR" sz="3200" b="0" strike="noStrike" spc="-1">
              <a:solidFill>
                <a:srgbClr val="129D45"/>
              </a:solidFill>
              <a:latin typeface="Arial"/>
            </a:endParaRPr>
          </a:p>
        </p:txBody>
      </p:sp>
      <p:sp>
        <p:nvSpPr>
          <p:cNvPr id="159" name="Rectangle 158"/>
          <p:cNvSpPr/>
          <p:nvPr/>
        </p:nvSpPr>
        <p:spPr>
          <a:xfrm>
            <a:off x="540360" y="360000"/>
            <a:ext cx="6298560" cy="538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CM1 : </a:t>
            </a:r>
            <a:r>
              <a:rPr lang="fr-FR" sz="3200" b="1" strike="noStrike" spc="-1">
                <a:solidFill>
                  <a:srgbClr val="000000"/>
                </a:solidFill>
                <a:latin typeface="Calibri"/>
                <a:ea typeface="Microsoft YaHei"/>
              </a:rPr>
              <a:t>Situation 1 </a:t>
            </a:r>
            <a:r>
              <a:rPr lang="fr-FR" sz="3200" b="1" strike="noStrike" spc="-1">
                <a:solidFill>
                  <a:srgbClr val="C00000"/>
                </a:solidFill>
                <a:latin typeface="Calibri"/>
                <a:ea typeface="Microsoft YaHei"/>
              </a:rPr>
              <a:t>correction</a:t>
            </a: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r>
              <a:rPr lang="fr-FR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             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0" name="Rectangle 159"/>
          <p:cNvSpPr/>
          <p:nvPr/>
        </p:nvSpPr>
        <p:spPr>
          <a:xfrm>
            <a:off x="360360" y="3737880"/>
            <a:ext cx="6298560" cy="941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CE2 : </a:t>
            </a:r>
            <a:r>
              <a:rPr lang="fr-FR" sz="3200" b="1" strike="noStrike" spc="-1">
                <a:solidFill>
                  <a:srgbClr val="000000"/>
                </a:solidFill>
                <a:latin typeface="Calibri"/>
                <a:ea typeface="Microsoft YaHei"/>
              </a:rPr>
              <a:t>Situation 1 </a:t>
            </a:r>
            <a:r>
              <a:rPr lang="fr-FR" sz="3200" b="1" strike="noStrike" spc="-1">
                <a:solidFill>
                  <a:srgbClr val="C00000"/>
                </a:solidFill>
                <a:latin typeface="Calibri"/>
                <a:ea typeface="Microsoft YaHei"/>
              </a:rPr>
              <a:t>correction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61" name="Picture 28" descr="Image générée"/>
          <p:cNvPicPr/>
          <p:nvPr/>
        </p:nvPicPr>
        <p:blipFill>
          <a:blip r:embed="rId5"/>
          <a:stretch/>
        </p:blipFill>
        <p:spPr>
          <a:xfrm>
            <a:off x="8010360" y="360000"/>
            <a:ext cx="718920" cy="718920"/>
          </a:xfrm>
          <a:prstGeom prst="rect">
            <a:avLst/>
          </a:prstGeom>
          <a:ln w="0">
            <a:noFill/>
          </a:ln>
        </p:spPr>
      </p:pic>
      <p:pic>
        <p:nvPicPr>
          <p:cNvPr id="162" name="Picture 29" descr="Image générée"/>
          <p:cNvPicPr/>
          <p:nvPr/>
        </p:nvPicPr>
        <p:blipFill>
          <a:blip r:embed="rId6"/>
          <a:srcRect t="11590"/>
          <a:stretch/>
        </p:blipFill>
        <p:spPr>
          <a:xfrm>
            <a:off x="2411640" y="1080000"/>
            <a:ext cx="1138680" cy="1003320"/>
          </a:xfrm>
          <a:prstGeom prst="rect">
            <a:avLst/>
          </a:prstGeom>
          <a:ln w="0">
            <a:noFill/>
          </a:ln>
        </p:spPr>
      </p:pic>
      <p:pic>
        <p:nvPicPr>
          <p:cNvPr id="163" name="Picture 30" descr="Image générée"/>
          <p:cNvPicPr/>
          <p:nvPr/>
        </p:nvPicPr>
        <p:blipFill>
          <a:blip r:embed="rId6"/>
          <a:srcRect t="11590"/>
          <a:stretch/>
        </p:blipFill>
        <p:spPr>
          <a:xfrm>
            <a:off x="4082400" y="1080000"/>
            <a:ext cx="1138680" cy="1003320"/>
          </a:xfrm>
          <a:prstGeom prst="rect">
            <a:avLst/>
          </a:prstGeom>
          <a:ln w="0">
            <a:noFill/>
          </a:ln>
        </p:spPr>
      </p:pic>
      <p:pic>
        <p:nvPicPr>
          <p:cNvPr id="164" name="Picture 31" descr="Image générée"/>
          <p:cNvPicPr/>
          <p:nvPr/>
        </p:nvPicPr>
        <p:blipFill>
          <a:blip r:embed="rId6"/>
          <a:srcRect t="11258"/>
          <a:stretch/>
        </p:blipFill>
        <p:spPr>
          <a:xfrm>
            <a:off x="5753160" y="1080000"/>
            <a:ext cx="1138680" cy="1006920"/>
          </a:xfrm>
          <a:prstGeom prst="rect">
            <a:avLst/>
          </a:prstGeom>
          <a:ln w="0">
            <a:noFill/>
          </a:ln>
        </p:spPr>
      </p:pic>
      <p:pic>
        <p:nvPicPr>
          <p:cNvPr id="165" name="Picture 32" descr="Image générée"/>
          <p:cNvPicPr/>
          <p:nvPr/>
        </p:nvPicPr>
        <p:blipFill>
          <a:blip r:embed="rId7"/>
          <a:stretch/>
        </p:blipFill>
        <p:spPr>
          <a:xfrm>
            <a:off x="905400" y="1083960"/>
            <a:ext cx="974160" cy="1002960"/>
          </a:xfrm>
          <a:prstGeom prst="rect">
            <a:avLst/>
          </a:prstGeom>
          <a:ln w="0">
            <a:noFill/>
          </a:ln>
        </p:spPr>
      </p:pic>
      <p:pic>
        <p:nvPicPr>
          <p:cNvPr id="166" name="Picture 33" descr="Image générée"/>
          <p:cNvPicPr/>
          <p:nvPr/>
        </p:nvPicPr>
        <p:blipFill>
          <a:blip r:embed="rId7"/>
          <a:stretch/>
        </p:blipFill>
        <p:spPr>
          <a:xfrm>
            <a:off x="7430760" y="1092240"/>
            <a:ext cx="974160" cy="1002960"/>
          </a:xfrm>
          <a:prstGeom prst="rect">
            <a:avLst/>
          </a:prstGeom>
          <a:ln w="0">
            <a:noFill/>
          </a:ln>
        </p:spPr>
      </p:pic>
      <p:sp>
        <p:nvSpPr>
          <p:cNvPr id="167" name="ZoneTexte 38"/>
          <p:cNvSpPr/>
          <p:nvPr/>
        </p:nvSpPr>
        <p:spPr>
          <a:xfrm>
            <a:off x="2408400" y="1990440"/>
            <a:ext cx="1138680" cy="3639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r>
              <a:rPr lang="fr-FR" sz="1800" b="1" strike="noStrike" spc="-1" baseline="30000">
                <a:solidFill>
                  <a:srgbClr val="000000"/>
                </a:solidFill>
                <a:latin typeface="Calibri"/>
                <a:ea typeface="DejaVu Sans"/>
              </a:rPr>
              <a:t>re</a:t>
            </a:r>
            <a:r>
              <a:rPr lang="fr-FR" sz="1800" b="1" strike="noStrike" spc="-1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8" name="ZoneTexte 39"/>
          <p:cNvSpPr/>
          <p:nvPr/>
        </p:nvSpPr>
        <p:spPr>
          <a:xfrm>
            <a:off x="900000" y="1990440"/>
            <a:ext cx="976680" cy="394560"/>
          </a:xfrm>
          <a:prstGeom prst="rect">
            <a:avLst/>
          </a:prstGeom>
          <a:solidFill>
            <a:schemeClr val="tx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0" strike="noStrike" spc="-1">
                <a:solidFill>
                  <a:srgbClr val="FFFFFF"/>
                </a:solidFill>
                <a:latin typeface="Calibri"/>
                <a:ea typeface="DejaVu Sans"/>
              </a:rPr>
              <a:t>Départ</a:t>
            </a:r>
            <a:endParaRPr lang="fr-FR" sz="20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169" name="ZoneTexte 40"/>
          <p:cNvSpPr/>
          <p:nvPr/>
        </p:nvSpPr>
        <p:spPr>
          <a:xfrm>
            <a:off x="7420680" y="1990440"/>
            <a:ext cx="976680" cy="394560"/>
          </a:xfrm>
          <a:prstGeom prst="rect">
            <a:avLst/>
          </a:prstGeom>
          <a:solidFill>
            <a:schemeClr val="tx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0" strike="noStrike" spc="-1">
                <a:solidFill>
                  <a:srgbClr val="FFFFFF"/>
                </a:solidFill>
                <a:latin typeface="Calibri"/>
                <a:ea typeface="DejaVu Sans"/>
              </a:rPr>
              <a:t>Arrivée</a:t>
            </a:r>
            <a:endParaRPr lang="fr-FR" sz="20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170" name="ZoneTexte 41"/>
          <p:cNvSpPr/>
          <p:nvPr/>
        </p:nvSpPr>
        <p:spPr>
          <a:xfrm>
            <a:off x="4079160" y="1990440"/>
            <a:ext cx="1138680" cy="3945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r>
              <a:rPr lang="fr-FR" sz="2000" b="1" strike="noStrike" spc="-1" baseline="30000">
                <a:solidFill>
                  <a:srgbClr val="000000"/>
                </a:solidFill>
                <a:latin typeface="Calibri"/>
                <a:ea typeface="DejaVu Sans"/>
              </a:rPr>
              <a:t>e</a:t>
            </a: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lang="fr-FR" sz="2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1" name="ZoneTexte 42"/>
          <p:cNvSpPr/>
          <p:nvPr/>
        </p:nvSpPr>
        <p:spPr>
          <a:xfrm>
            <a:off x="5749920" y="1990440"/>
            <a:ext cx="1138680" cy="3945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r>
              <a:rPr lang="fr-FR" sz="2000" b="1" strike="noStrike" spc="-1" baseline="30000">
                <a:solidFill>
                  <a:srgbClr val="000000"/>
                </a:solidFill>
                <a:latin typeface="Calibri"/>
                <a:ea typeface="DejaVu Sans"/>
              </a:rPr>
              <a:t>e</a:t>
            </a: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lang="fr-FR" sz="2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2" name="Ellipse 9"/>
          <p:cNvSpPr/>
          <p:nvPr/>
        </p:nvSpPr>
        <p:spPr>
          <a:xfrm>
            <a:off x="-50450" y="2581560"/>
            <a:ext cx="1427810" cy="83736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2800" b="0" strike="noStrike" spc="-1" dirty="0">
                <a:solidFill>
                  <a:srgbClr val="2A6099"/>
                </a:solidFill>
                <a:latin typeface="Calibri"/>
                <a:ea typeface="DejaVu Sans"/>
              </a:rPr>
              <a:t>2 600</a:t>
            </a:r>
            <a:endParaRPr lang="fr-FR" sz="2800" b="0" strike="noStrike" spc="-1" dirty="0">
              <a:solidFill>
                <a:srgbClr val="2A6099"/>
              </a:solidFill>
              <a:latin typeface="Arial"/>
            </a:endParaRPr>
          </a:p>
        </p:txBody>
      </p:sp>
      <p:sp>
        <p:nvSpPr>
          <p:cNvPr id="173" name="Ellipse 10"/>
          <p:cNvSpPr/>
          <p:nvPr/>
        </p:nvSpPr>
        <p:spPr>
          <a:xfrm>
            <a:off x="7380000" y="2520000"/>
            <a:ext cx="1762920" cy="89892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FF0000"/>
                </a:solidFill>
                <a:latin typeface="Calibri"/>
                <a:ea typeface="DejaVu Sans"/>
              </a:rPr>
              <a:t>2 750</a:t>
            </a:r>
            <a:endParaRPr lang="fr-FR" sz="3600" b="0" strike="noStrike" spc="-1">
              <a:solidFill>
                <a:srgbClr val="FF0000"/>
              </a:solidFill>
              <a:latin typeface="Arial"/>
            </a:endParaRPr>
          </a:p>
        </p:txBody>
      </p:sp>
      <p:cxnSp>
        <p:nvCxnSpPr>
          <p:cNvPr id="174" name="Connecteur droit 5"/>
          <p:cNvCxnSpPr>
            <a:cxnSpLocks/>
            <a:stCxn id="172" idx="6"/>
            <a:endCxn id="173" idx="2"/>
          </p:cNvCxnSpPr>
          <p:nvPr/>
        </p:nvCxnSpPr>
        <p:spPr>
          <a:xfrm flipV="1">
            <a:off x="1377360" y="2969460"/>
            <a:ext cx="6002640" cy="30780"/>
          </a:xfrm>
          <a:prstGeom prst="straightConnector1">
            <a:avLst/>
          </a:prstGeom>
          <a:ln w="28575">
            <a:solidFill>
              <a:srgbClr val="000000"/>
            </a:solidFill>
            <a:round/>
          </a:ln>
        </p:spPr>
      </p:cxnSp>
      <p:sp>
        <p:nvSpPr>
          <p:cNvPr id="175" name="Rectangle 19"/>
          <p:cNvSpPr/>
          <p:nvPr/>
        </p:nvSpPr>
        <p:spPr>
          <a:xfrm>
            <a:off x="2408400" y="2355120"/>
            <a:ext cx="1013760" cy="60336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+150</a:t>
            </a:r>
            <a:endParaRPr lang="fr-FR" sz="3200" b="0" strike="noStrike" spc="-1">
              <a:solidFill>
                <a:srgbClr val="129D45"/>
              </a:solidFill>
              <a:latin typeface="Arial"/>
            </a:endParaRPr>
          </a:p>
        </p:txBody>
      </p:sp>
      <p:sp>
        <p:nvSpPr>
          <p:cNvPr id="176" name="Rectangle 20"/>
          <p:cNvSpPr/>
          <p:nvPr/>
        </p:nvSpPr>
        <p:spPr>
          <a:xfrm>
            <a:off x="4102560" y="2385000"/>
            <a:ext cx="1013760" cy="60336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0</a:t>
            </a:r>
            <a:endParaRPr lang="fr-FR" sz="3200" b="0" strike="noStrike" spc="-1">
              <a:solidFill>
                <a:srgbClr val="129D45"/>
              </a:solidFill>
              <a:latin typeface="Arial"/>
            </a:endParaRPr>
          </a:p>
        </p:txBody>
      </p:sp>
      <p:sp>
        <p:nvSpPr>
          <p:cNvPr id="177" name="Rectangle 21"/>
          <p:cNvSpPr/>
          <p:nvPr/>
        </p:nvSpPr>
        <p:spPr>
          <a:xfrm>
            <a:off x="5825160" y="2385000"/>
            <a:ext cx="1013760" cy="60336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0</a:t>
            </a:r>
            <a:endParaRPr lang="fr-FR" sz="3200" b="0" strike="noStrike" spc="-1">
              <a:solidFill>
                <a:srgbClr val="129D45"/>
              </a:solidFill>
              <a:latin typeface="Arial"/>
            </a:endParaRPr>
          </a:p>
        </p:txBody>
      </p:sp>
      <p:sp>
        <p:nvSpPr>
          <p:cNvPr id="178" name="ZoneTexte 43"/>
          <p:cNvSpPr/>
          <p:nvPr/>
        </p:nvSpPr>
        <p:spPr>
          <a:xfrm>
            <a:off x="2327760" y="2880000"/>
            <a:ext cx="4151160" cy="64487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 dirty="0">
                <a:solidFill>
                  <a:srgbClr val="C00000"/>
                </a:solidFill>
                <a:latin typeface="Calibri"/>
                <a:ea typeface="DejaVu Sans"/>
              </a:rPr>
              <a:t>2 600 + 150 = 2 750</a:t>
            </a:r>
            <a:endParaRPr lang="fr-FR" sz="36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9" name="ZoneTexte 44"/>
          <p:cNvSpPr/>
          <p:nvPr/>
        </p:nvSpPr>
        <p:spPr>
          <a:xfrm>
            <a:off x="2985120" y="6163560"/>
            <a:ext cx="317232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  <a:ea typeface="DejaVu Sans"/>
              </a:rPr>
              <a:t>60 + 15 = 75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0" name="Groupe 19"/>
          <p:cNvGrpSpPr/>
          <p:nvPr/>
        </p:nvGrpSpPr>
        <p:grpSpPr>
          <a:xfrm>
            <a:off x="2345760" y="4567680"/>
            <a:ext cx="1127880" cy="1327680"/>
            <a:chOff x="2345760" y="4567680"/>
            <a:chExt cx="1127880" cy="1327680"/>
          </a:xfrm>
        </p:grpSpPr>
        <p:sp>
          <p:nvSpPr>
            <p:cNvPr id="181" name="ZoneTexte 45"/>
            <p:cNvSpPr/>
            <p:nvPr/>
          </p:nvSpPr>
          <p:spPr>
            <a:xfrm>
              <a:off x="2345760" y="5500800"/>
              <a:ext cx="112788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1</a:t>
              </a:r>
              <a:r>
                <a:rPr lang="fr-FR" sz="2000" b="1" strike="noStrike" spc="-1" baseline="30000">
                  <a:solidFill>
                    <a:srgbClr val="000000"/>
                  </a:solidFill>
                  <a:latin typeface="Calibri"/>
                  <a:ea typeface="DejaVu Sans"/>
                </a:rPr>
                <a:t>er</a:t>
              </a: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lang="fr-FR" sz="20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pic>
          <p:nvPicPr>
            <p:cNvPr id="182" name="Picture 34" descr="Image générée"/>
            <p:cNvPicPr/>
            <p:nvPr/>
          </p:nvPicPr>
          <p:blipFill>
            <a:blip r:embed="rId2"/>
            <a:srcRect r="38177"/>
            <a:stretch/>
          </p:blipFill>
          <p:spPr>
            <a:xfrm>
              <a:off x="2345760" y="4567680"/>
              <a:ext cx="1127880" cy="925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183" name="Groupe 20"/>
          <p:cNvGrpSpPr/>
          <p:nvPr/>
        </p:nvGrpSpPr>
        <p:grpSpPr>
          <a:xfrm>
            <a:off x="851400" y="4567680"/>
            <a:ext cx="966960" cy="1327680"/>
            <a:chOff x="851400" y="4567680"/>
            <a:chExt cx="966960" cy="1327680"/>
          </a:xfrm>
        </p:grpSpPr>
        <p:sp>
          <p:nvSpPr>
            <p:cNvPr id="184" name="ZoneTexte 46"/>
            <p:cNvSpPr/>
            <p:nvPr/>
          </p:nvSpPr>
          <p:spPr>
            <a:xfrm>
              <a:off x="851400" y="5500800"/>
              <a:ext cx="966960" cy="394560"/>
            </a:xfrm>
            <a:prstGeom prst="rect">
              <a:avLst/>
            </a:prstGeom>
            <a:solidFill>
              <a:schemeClr val="tx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0" strike="noStrike" spc="-1">
                  <a:solidFill>
                    <a:srgbClr val="FFFFFF"/>
                  </a:solidFill>
                  <a:latin typeface="Calibri"/>
                  <a:ea typeface="DejaVu Sans"/>
                </a:rPr>
                <a:t>Départ</a:t>
              </a:r>
              <a:endParaRPr lang="fr-FR" sz="2000" b="0" strike="noStrike" spc="-1">
                <a:solidFill>
                  <a:srgbClr val="FFFFFF"/>
                </a:solidFill>
                <a:latin typeface="Arial"/>
              </a:endParaRPr>
            </a:p>
          </p:txBody>
        </p:sp>
        <p:pic>
          <p:nvPicPr>
            <p:cNvPr id="185" name="Picture 35" descr="Image générée"/>
            <p:cNvPicPr/>
            <p:nvPr/>
          </p:nvPicPr>
          <p:blipFill>
            <a:blip r:embed="rId3"/>
            <a:srcRect t="10089" b="6080"/>
            <a:stretch/>
          </p:blipFill>
          <p:spPr>
            <a:xfrm>
              <a:off x="851400" y="4567680"/>
              <a:ext cx="966960" cy="925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186" name="Groupe 21"/>
          <p:cNvGrpSpPr/>
          <p:nvPr/>
        </p:nvGrpSpPr>
        <p:grpSpPr>
          <a:xfrm>
            <a:off x="7311960" y="4567680"/>
            <a:ext cx="966960" cy="1327680"/>
            <a:chOff x="7311960" y="4567680"/>
            <a:chExt cx="966960" cy="1327680"/>
          </a:xfrm>
        </p:grpSpPr>
        <p:sp>
          <p:nvSpPr>
            <p:cNvPr id="187" name="ZoneTexte 47"/>
            <p:cNvSpPr/>
            <p:nvPr/>
          </p:nvSpPr>
          <p:spPr>
            <a:xfrm>
              <a:off x="7311960" y="5500800"/>
              <a:ext cx="966960" cy="394560"/>
            </a:xfrm>
            <a:prstGeom prst="rect">
              <a:avLst/>
            </a:prstGeom>
            <a:solidFill>
              <a:schemeClr val="tx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0" strike="noStrike" spc="-1">
                  <a:solidFill>
                    <a:srgbClr val="FFFFFF"/>
                  </a:solidFill>
                  <a:latin typeface="Calibri"/>
                  <a:ea typeface="DejaVu Sans"/>
                </a:rPr>
                <a:t>Arrivée</a:t>
              </a:r>
              <a:endParaRPr lang="fr-FR" sz="2000" b="0" strike="noStrike" spc="-1">
                <a:solidFill>
                  <a:srgbClr val="FFFFFF"/>
                </a:solidFill>
                <a:latin typeface="Arial"/>
              </a:endParaRPr>
            </a:p>
          </p:txBody>
        </p:sp>
        <p:pic>
          <p:nvPicPr>
            <p:cNvPr id="188" name="Picture 36" descr="Image générée"/>
            <p:cNvPicPr/>
            <p:nvPr/>
          </p:nvPicPr>
          <p:blipFill>
            <a:blip r:embed="rId3"/>
            <a:srcRect t="10089" b="6080"/>
            <a:stretch/>
          </p:blipFill>
          <p:spPr>
            <a:xfrm>
              <a:off x="7311960" y="4567680"/>
              <a:ext cx="966960" cy="925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189" name="Groupe 22"/>
          <p:cNvGrpSpPr/>
          <p:nvPr/>
        </p:nvGrpSpPr>
        <p:grpSpPr>
          <a:xfrm>
            <a:off x="4001040" y="4567680"/>
            <a:ext cx="1128240" cy="1327680"/>
            <a:chOff x="4001040" y="4567680"/>
            <a:chExt cx="1128240" cy="1327680"/>
          </a:xfrm>
        </p:grpSpPr>
        <p:sp>
          <p:nvSpPr>
            <p:cNvPr id="190" name="ZoneTexte 48"/>
            <p:cNvSpPr/>
            <p:nvPr/>
          </p:nvSpPr>
          <p:spPr>
            <a:xfrm>
              <a:off x="4001040" y="5500800"/>
              <a:ext cx="112824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2</a:t>
              </a:r>
              <a:r>
                <a:rPr lang="fr-FR" sz="2000" b="1" strike="noStrike" spc="-1" baseline="30000">
                  <a:solidFill>
                    <a:srgbClr val="000000"/>
                  </a:solidFill>
                  <a:latin typeface="Calibri"/>
                  <a:ea typeface="DejaVu Sans"/>
                </a:rPr>
                <a:t>e</a:t>
              </a: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lang="fr-FR" sz="20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pic>
          <p:nvPicPr>
            <p:cNvPr id="191" name="Picture 37" descr="Image générée"/>
            <p:cNvPicPr/>
            <p:nvPr/>
          </p:nvPicPr>
          <p:blipFill>
            <a:blip r:embed="rId2"/>
            <a:srcRect r="38177"/>
            <a:stretch/>
          </p:blipFill>
          <p:spPr>
            <a:xfrm>
              <a:off x="4001040" y="4567680"/>
              <a:ext cx="1128240" cy="925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192" name="Groupe 23"/>
          <p:cNvGrpSpPr/>
          <p:nvPr/>
        </p:nvGrpSpPr>
        <p:grpSpPr>
          <a:xfrm>
            <a:off x="5656320" y="4567680"/>
            <a:ext cx="1127880" cy="1327680"/>
            <a:chOff x="5656320" y="4567680"/>
            <a:chExt cx="1127880" cy="1327680"/>
          </a:xfrm>
        </p:grpSpPr>
        <p:sp>
          <p:nvSpPr>
            <p:cNvPr id="193" name="ZoneTexte 49"/>
            <p:cNvSpPr/>
            <p:nvPr/>
          </p:nvSpPr>
          <p:spPr>
            <a:xfrm>
              <a:off x="5656320" y="5500800"/>
              <a:ext cx="112788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3</a:t>
              </a:r>
              <a:r>
                <a:rPr lang="fr-FR" sz="2000" b="1" strike="noStrike" spc="-1" baseline="30000">
                  <a:solidFill>
                    <a:srgbClr val="000000"/>
                  </a:solidFill>
                  <a:latin typeface="Calibri"/>
                  <a:ea typeface="DejaVu Sans"/>
                </a:rPr>
                <a:t>e</a:t>
              </a: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lang="fr-FR" sz="20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pic>
          <p:nvPicPr>
            <p:cNvPr id="194" name="Picture 38" descr="Image générée"/>
            <p:cNvPicPr/>
            <p:nvPr/>
          </p:nvPicPr>
          <p:blipFill>
            <a:blip r:embed="rId2"/>
            <a:srcRect r="38177"/>
            <a:stretch/>
          </p:blipFill>
          <p:spPr>
            <a:xfrm>
              <a:off x="5656320" y="4567680"/>
              <a:ext cx="1127880" cy="92592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195" name="Picture 39" descr="Image générée"/>
          <p:cNvPicPr/>
          <p:nvPr/>
        </p:nvPicPr>
        <p:blipFill>
          <a:blip r:embed="rId4"/>
          <a:srcRect t="21275" b="19869"/>
          <a:stretch/>
        </p:blipFill>
        <p:spPr>
          <a:xfrm>
            <a:off x="7912800" y="3768480"/>
            <a:ext cx="1230120" cy="550440"/>
          </a:xfrm>
          <a:prstGeom prst="rect">
            <a:avLst/>
          </a:prstGeom>
          <a:ln w="0">
            <a:noFill/>
          </a:ln>
        </p:spPr>
      </p:pic>
      <p:sp>
        <p:nvSpPr>
          <p:cNvPr id="196" name="Ellipse 15"/>
          <p:cNvSpPr/>
          <p:nvPr/>
        </p:nvSpPr>
        <p:spPr>
          <a:xfrm>
            <a:off x="720000" y="5940000"/>
            <a:ext cx="1081800" cy="91692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2A6099"/>
                </a:solidFill>
                <a:latin typeface="Calibri"/>
                <a:ea typeface="DejaVu Sans"/>
              </a:rPr>
              <a:t>40</a:t>
            </a:r>
            <a:endParaRPr lang="fr-FR" sz="4000" b="0" strike="noStrike" spc="-1">
              <a:solidFill>
                <a:srgbClr val="2A6099"/>
              </a:solidFill>
              <a:latin typeface="Arial"/>
            </a:endParaRPr>
          </a:p>
        </p:txBody>
      </p:sp>
      <p:sp>
        <p:nvSpPr>
          <p:cNvPr id="197" name="Ellipse 16"/>
          <p:cNvSpPr/>
          <p:nvPr/>
        </p:nvSpPr>
        <p:spPr>
          <a:xfrm>
            <a:off x="7369560" y="5940000"/>
            <a:ext cx="892080" cy="88452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FF0000"/>
                </a:solidFill>
                <a:latin typeface="Calibri"/>
                <a:ea typeface="DejaVu Sans"/>
              </a:rPr>
              <a:t>?</a:t>
            </a:r>
            <a:endParaRPr lang="fr-FR" sz="3600" b="0" strike="noStrike" spc="-1">
              <a:solidFill>
                <a:srgbClr val="FF0000"/>
              </a:solidFill>
              <a:latin typeface="Arial"/>
            </a:endParaRPr>
          </a:p>
        </p:txBody>
      </p:sp>
      <p:cxnSp>
        <p:nvCxnSpPr>
          <p:cNvPr id="198" name="Connecteur droit 6"/>
          <p:cNvCxnSpPr>
            <a:stCxn id="196" idx="6"/>
            <a:endCxn id="197" idx="2"/>
          </p:cNvCxnSpPr>
          <p:nvPr/>
        </p:nvCxnSpPr>
        <p:spPr>
          <a:xfrm flipV="1">
            <a:off x="1801800" y="6382440"/>
            <a:ext cx="5568120" cy="16560"/>
          </a:xfrm>
          <a:prstGeom prst="straightConnector1">
            <a:avLst/>
          </a:prstGeom>
          <a:ln w="28575">
            <a:solidFill>
              <a:srgbClr val="000000"/>
            </a:solidFill>
            <a:round/>
          </a:ln>
        </p:spPr>
      </p:cxnSp>
      <p:sp>
        <p:nvSpPr>
          <p:cNvPr id="199" name="Rectangle 22"/>
          <p:cNvSpPr/>
          <p:nvPr/>
        </p:nvSpPr>
        <p:spPr>
          <a:xfrm>
            <a:off x="2464920" y="5978520"/>
            <a:ext cx="889920" cy="40248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+12</a:t>
            </a:r>
            <a:r>
              <a:rPr lang="fr-FR" sz="1800" b="0" strike="noStrike" spc="-1">
                <a:solidFill>
                  <a:srgbClr val="129D45"/>
                </a:solidFill>
                <a:latin typeface="Calibri"/>
                <a:ea typeface="DejaVu Sans"/>
              </a:rPr>
              <a:t> </a:t>
            </a:r>
            <a:endParaRPr lang="fr-FR" sz="1800" b="0" strike="noStrike" spc="-1">
              <a:solidFill>
                <a:srgbClr val="129D45"/>
              </a:solidFill>
              <a:latin typeface="Arial"/>
            </a:endParaRPr>
          </a:p>
        </p:txBody>
      </p:sp>
      <p:sp>
        <p:nvSpPr>
          <p:cNvPr id="200" name="Rectangle 23"/>
          <p:cNvSpPr/>
          <p:nvPr/>
        </p:nvSpPr>
        <p:spPr>
          <a:xfrm>
            <a:off x="4140360" y="5975640"/>
            <a:ext cx="889560" cy="40284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3</a:t>
            </a:r>
            <a:endParaRPr lang="fr-FR" sz="3200" b="0" strike="noStrike" spc="-1">
              <a:solidFill>
                <a:srgbClr val="129D45"/>
              </a:solidFill>
              <a:latin typeface="Arial"/>
            </a:endParaRPr>
          </a:p>
        </p:txBody>
      </p:sp>
      <p:sp>
        <p:nvSpPr>
          <p:cNvPr id="201" name="Rectangle 24"/>
          <p:cNvSpPr/>
          <p:nvPr/>
        </p:nvSpPr>
        <p:spPr>
          <a:xfrm>
            <a:off x="5775480" y="5963400"/>
            <a:ext cx="889920" cy="40248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0</a:t>
            </a:r>
            <a:endParaRPr lang="fr-FR" sz="3200" b="0" strike="noStrike" spc="-1">
              <a:solidFill>
                <a:srgbClr val="129D45"/>
              </a:solidFill>
              <a:latin typeface="Arial"/>
            </a:endParaRPr>
          </a:p>
        </p:txBody>
      </p:sp>
      <p:sp>
        <p:nvSpPr>
          <p:cNvPr id="202" name="Rectangle 201"/>
          <p:cNvSpPr/>
          <p:nvPr/>
        </p:nvSpPr>
        <p:spPr>
          <a:xfrm>
            <a:off x="540360" y="360000"/>
            <a:ext cx="6298560" cy="538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CM1 : </a:t>
            </a:r>
            <a:r>
              <a:rPr lang="fr-FR" sz="3200" b="1" strike="noStrike" spc="-1">
                <a:solidFill>
                  <a:srgbClr val="000000"/>
                </a:solidFill>
                <a:latin typeface="Calibri"/>
                <a:ea typeface="Microsoft YaHei"/>
              </a:rPr>
              <a:t>Situation 2</a:t>
            </a: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r>
              <a:rPr lang="fr-FR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             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3" name="Rectangle 202"/>
          <p:cNvSpPr/>
          <p:nvPr/>
        </p:nvSpPr>
        <p:spPr>
          <a:xfrm>
            <a:off x="360360" y="3737880"/>
            <a:ext cx="6298560" cy="941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CE2 : </a:t>
            </a:r>
            <a:r>
              <a:rPr lang="fr-FR" sz="3200" b="1" strike="noStrike" spc="-1">
                <a:solidFill>
                  <a:srgbClr val="000000"/>
                </a:solidFill>
                <a:latin typeface="Calibri"/>
                <a:ea typeface="Microsoft YaHei"/>
              </a:rPr>
              <a:t>Situation 2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04" name="Picture 40" descr="Image générée"/>
          <p:cNvPicPr/>
          <p:nvPr/>
        </p:nvPicPr>
        <p:blipFill>
          <a:blip r:embed="rId5"/>
          <a:stretch/>
        </p:blipFill>
        <p:spPr>
          <a:xfrm>
            <a:off x="8010360" y="360000"/>
            <a:ext cx="718920" cy="718920"/>
          </a:xfrm>
          <a:prstGeom prst="rect">
            <a:avLst/>
          </a:prstGeom>
          <a:ln w="0">
            <a:noFill/>
          </a:ln>
        </p:spPr>
      </p:pic>
      <p:pic>
        <p:nvPicPr>
          <p:cNvPr id="205" name="Picture 41" descr="Image générée"/>
          <p:cNvPicPr/>
          <p:nvPr/>
        </p:nvPicPr>
        <p:blipFill>
          <a:blip r:embed="rId6"/>
          <a:srcRect t="11590"/>
          <a:stretch/>
        </p:blipFill>
        <p:spPr>
          <a:xfrm>
            <a:off x="2060640" y="1080000"/>
            <a:ext cx="1285560" cy="1132560"/>
          </a:xfrm>
          <a:prstGeom prst="rect">
            <a:avLst/>
          </a:prstGeom>
          <a:ln w="0">
            <a:noFill/>
          </a:ln>
        </p:spPr>
      </p:pic>
      <p:pic>
        <p:nvPicPr>
          <p:cNvPr id="206" name="Picture 42" descr="Image générée"/>
          <p:cNvPicPr/>
          <p:nvPr/>
        </p:nvPicPr>
        <p:blipFill>
          <a:blip r:embed="rId6"/>
          <a:srcRect t="11590"/>
          <a:stretch/>
        </p:blipFill>
        <p:spPr>
          <a:xfrm>
            <a:off x="3947040" y="1080000"/>
            <a:ext cx="1285560" cy="1132560"/>
          </a:xfrm>
          <a:prstGeom prst="rect">
            <a:avLst/>
          </a:prstGeom>
          <a:ln w="0">
            <a:noFill/>
          </a:ln>
        </p:spPr>
      </p:pic>
      <p:pic>
        <p:nvPicPr>
          <p:cNvPr id="207" name="Picture 43" descr="Image générée"/>
          <p:cNvPicPr/>
          <p:nvPr/>
        </p:nvPicPr>
        <p:blipFill>
          <a:blip r:embed="rId6"/>
          <a:srcRect t="11258"/>
          <a:stretch/>
        </p:blipFill>
        <p:spPr>
          <a:xfrm>
            <a:off x="5833440" y="1080000"/>
            <a:ext cx="1285560" cy="1136880"/>
          </a:xfrm>
          <a:prstGeom prst="rect">
            <a:avLst/>
          </a:prstGeom>
          <a:ln w="0">
            <a:noFill/>
          </a:ln>
        </p:spPr>
      </p:pic>
      <p:pic>
        <p:nvPicPr>
          <p:cNvPr id="208" name="Picture 44" descr="Image générée"/>
          <p:cNvPicPr/>
          <p:nvPr/>
        </p:nvPicPr>
        <p:blipFill>
          <a:blip r:embed="rId7"/>
          <a:stretch/>
        </p:blipFill>
        <p:spPr>
          <a:xfrm>
            <a:off x="360000" y="1084320"/>
            <a:ext cx="1100160" cy="1132560"/>
          </a:xfrm>
          <a:prstGeom prst="rect">
            <a:avLst/>
          </a:prstGeom>
          <a:ln w="0">
            <a:noFill/>
          </a:ln>
        </p:spPr>
      </p:pic>
      <p:pic>
        <p:nvPicPr>
          <p:cNvPr id="209" name="Picture 45" descr="Image générée"/>
          <p:cNvPicPr/>
          <p:nvPr/>
        </p:nvPicPr>
        <p:blipFill>
          <a:blip r:embed="rId7"/>
          <a:stretch/>
        </p:blipFill>
        <p:spPr>
          <a:xfrm>
            <a:off x="7727400" y="1093680"/>
            <a:ext cx="1100160" cy="1132560"/>
          </a:xfrm>
          <a:prstGeom prst="rect">
            <a:avLst/>
          </a:prstGeom>
          <a:ln w="0">
            <a:noFill/>
          </a:ln>
        </p:spPr>
      </p:pic>
      <p:sp>
        <p:nvSpPr>
          <p:cNvPr id="210" name="ZoneTexte 50"/>
          <p:cNvSpPr/>
          <p:nvPr/>
        </p:nvSpPr>
        <p:spPr>
          <a:xfrm>
            <a:off x="2057040" y="2107800"/>
            <a:ext cx="1285560" cy="3945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r>
              <a:rPr lang="fr-FR" sz="2000" b="1" strike="noStrike" spc="-1" baseline="30000">
                <a:solidFill>
                  <a:srgbClr val="000000"/>
                </a:solidFill>
                <a:latin typeface="Calibri"/>
                <a:ea typeface="DejaVu Sans"/>
              </a:rPr>
              <a:t>re</a:t>
            </a: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lang="fr-FR" sz="2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1" name="ZoneTexte 51"/>
          <p:cNvSpPr/>
          <p:nvPr/>
        </p:nvSpPr>
        <p:spPr>
          <a:xfrm>
            <a:off x="353880" y="2107800"/>
            <a:ext cx="1102680" cy="394560"/>
          </a:xfrm>
          <a:prstGeom prst="rect">
            <a:avLst/>
          </a:prstGeom>
          <a:solidFill>
            <a:schemeClr val="tx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0" strike="noStrike" spc="-1">
                <a:solidFill>
                  <a:srgbClr val="FFFFFF"/>
                </a:solidFill>
                <a:latin typeface="Calibri"/>
                <a:ea typeface="DejaVu Sans"/>
              </a:rPr>
              <a:t>Départ</a:t>
            </a:r>
            <a:endParaRPr lang="fr-FR" sz="20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212" name="ZoneTexte 52"/>
          <p:cNvSpPr/>
          <p:nvPr/>
        </p:nvSpPr>
        <p:spPr>
          <a:xfrm>
            <a:off x="7716240" y="2107800"/>
            <a:ext cx="1102680" cy="394560"/>
          </a:xfrm>
          <a:prstGeom prst="rect">
            <a:avLst/>
          </a:prstGeom>
          <a:solidFill>
            <a:schemeClr val="tx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0" strike="noStrike" spc="-1">
                <a:solidFill>
                  <a:srgbClr val="FFFFFF"/>
                </a:solidFill>
                <a:latin typeface="Calibri"/>
                <a:ea typeface="DejaVu Sans"/>
              </a:rPr>
              <a:t>Arrivée</a:t>
            </a:r>
            <a:endParaRPr lang="fr-FR" sz="20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213" name="ZoneTexte 53"/>
          <p:cNvSpPr/>
          <p:nvPr/>
        </p:nvSpPr>
        <p:spPr>
          <a:xfrm>
            <a:off x="3943440" y="2107800"/>
            <a:ext cx="1285560" cy="3945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r>
              <a:rPr lang="fr-FR" sz="2000" b="1" strike="noStrike" spc="-1" baseline="30000">
                <a:solidFill>
                  <a:srgbClr val="000000"/>
                </a:solidFill>
                <a:latin typeface="Calibri"/>
                <a:ea typeface="DejaVu Sans"/>
              </a:rPr>
              <a:t>e</a:t>
            </a: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lang="fr-FR" sz="2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4" name="ZoneTexte 54"/>
          <p:cNvSpPr/>
          <p:nvPr/>
        </p:nvSpPr>
        <p:spPr>
          <a:xfrm>
            <a:off x="5829840" y="2107800"/>
            <a:ext cx="1285560" cy="3945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r>
              <a:rPr lang="fr-FR" sz="2000" b="1" strike="noStrike" spc="-1" baseline="30000">
                <a:solidFill>
                  <a:srgbClr val="000000"/>
                </a:solidFill>
                <a:latin typeface="Calibri"/>
                <a:ea typeface="DejaVu Sans"/>
              </a:rPr>
              <a:t>e</a:t>
            </a: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lang="fr-FR" sz="2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5" name="Ellipse 17"/>
          <p:cNvSpPr/>
          <p:nvPr/>
        </p:nvSpPr>
        <p:spPr>
          <a:xfrm>
            <a:off x="0" y="2761560"/>
            <a:ext cx="1472040" cy="83736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2800" b="0" strike="noStrike" spc="-1" dirty="0">
                <a:solidFill>
                  <a:srgbClr val="2A6099"/>
                </a:solidFill>
                <a:latin typeface="Calibri"/>
                <a:ea typeface="DejaVu Sans"/>
              </a:rPr>
              <a:t>3 000</a:t>
            </a:r>
            <a:endParaRPr lang="fr-FR" sz="2800" b="0" strike="noStrike" spc="-1" dirty="0">
              <a:solidFill>
                <a:srgbClr val="2A6099"/>
              </a:solidFill>
              <a:latin typeface="Arial"/>
            </a:endParaRPr>
          </a:p>
        </p:txBody>
      </p:sp>
      <p:sp>
        <p:nvSpPr>
          <p:cNvPr id="216" name="Ellipse 18"/>
          <p:cNvSpPr/>
          <p:nvPr/>
        </p:nvSpPr>
        <p:spPr>
          <a:xfrm>
            <a:off x="7740000" y="2700000"/>
            <a:ext cx="1017360" cy="101736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FF0000"/>
                </a:solidFill>
                <a:latin typeface="Calibri"/>
                <a:ea typeface="DejaVu Sans"/>
              </a:rPr>
              <a:t>?</a:t>
            </a:r>
            <a:endParaRPr lang="fr-FR" sz="3600" b="0" strike="noStrike" spc="-1">
              <a:solidFill>
                <a:srgbClr val="FF0000"/>
              </a:solidFill>
              <a:latin typeface="Arial"/>
            </a:endParaRPr>
          </a:p>
        </p:txBody>
      </p:sp>
      <p:cxnSp>
        <p:nvCxnSpPr>
          <p:cNvPr id="217" name="Connecteur droit 7"/>
          <p:cNvCxnSpPr>
            <a:cxnSpLocks/>
            <a:stCxn id="215" idx="6"/>
            <a:endCxn id="216" idx="2"/>
          </p:cNvCxnSpPr>
          <p:nvPr/>
        </p:nvCxnSpPr>
        <p:spPr>
          <a:xfrm>
            <a:off x="1472040" y="3180240"/>
            <a:ext cx="6267960" cy="28440"/>
          </a:xfrm>
          <a:prstGeom prst="straightConnector1">
            <a:avLst/>
          </a:prstGeom>
          <a:ln w="28575">
            <a:solidFill>
              <a:srgbClr val="000000"/>
            </a:solidFill>
            <a:round/>
          </a:ln>
        </p:spPr>
      </p:cxnSp>
      <p:sp>
        <p:nvSpPr>
          <p:cNvPr id="218" name="Rectangle 25"/>
          <p:cNvSpPr/>
          <p:nvPr/>
        </p:nvSpPr>
        <p:spPr>
          <a:xfrm>
            <a:off x="2193120" y="2502360"/>
            <a:ext cx="1013760" cy="60336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+100</a:t>
            </a:r>
            <a:endParaRPr lang="fr-FR" sz="3200" b="0" strike="noStrike" spc="-1">
              <a:solidFill>
                <a:srgbClr val="129D45"/>
              </a:solidFill>
              <a:latin typeface="Arial"/>
            </a:endParaRPr>
          </a:p>
        </p:txBody>
      </p:sp>
      <p:sp>
        <p:nvSpPr>
          <p:cNvPr id="219" name="Rectangle 26"/>
          <p:cNvSpPr/>
          <p:nvPr/>
        </p:nvSpPr>
        <p:spPr>
          <a:xfrm>
            <a:off x="4102560" y="2502360"/>
            <a:ext cx="1013760" cy="60336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+200</a:t>
            </a:r>
            <a:endParaRPr lang="fr-FR" sz="3200" b="0" strike="noStrike" spc="-1">
              <a:solidFill>
                <a:srgbClr val="129D45"/>
              </a:solidFill>
              <a:latin typeface="Arial"/>
            </a:endParaRPr>
          </a:p>
        </p:txBody>
      </p:sp>
      <p:sp>
        <p:nvSpPr>
          <p:cNvPr id="220" name="Rectangle 27"/>
          <p:cNvSpPr/>
          <p:nvPr/>
        </p:nvSpPr>
        <p:spPr>
          <a:xfrm>
            <a:off x="6005160" y="2502360"/>
            <a:ext cx="1013760" cy="60336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0</a:t>
            </a:r>
            <a:endParaRPr lang="fr-FR" sz="3200" b="0" strike="noStrike" spc="-1">
              <a:solidFill>
                <a:srgbClr val="129D45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1" name="Groupe 24"/>
          <p:cNvGrpSpPr/>
          <p:nvPr/>
        </p:nvGrpSpPr>
        <p:grpSpPr>
          <a:xfrm>
            <a:off x="2345760" y="4431600"/>
            <a:ext cx="1127880" cy="1327680"/>
            <a:chOff x="2345760" y="4431600"/>
            <a:chExt cx="1127880" cy="1327680"/>
          </a:xfrm>
        </p:grpSpPr>
        <p:sp>
          <p:nvSpPr>
            <p:cNvPr id="222" name="ZoneTexte 55"/>
            <p:cNvSpPr/>
            <p:nvPr/>
          </p:nvSpPr>
          <p:spPr>
            <a:xfrm>
              <a:off x="2345760" y="5364720"/>
              <a:ext cx="112788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1</a:t>
              </a:r>
              <a:r>
                <a:rPr lang="fr-FR" sz="2000" b="1" strike="noStrike" spc="-1" baseline="30000">
                  <a:solidFill>
                    <a:srgbClr val="000000"/>
                  </a:solidFill>
                  <a:latin typeface="Calibri"/>
                  <a:ea typeface="DejaVu Sans"/>
                </a:rPr>
                <a:t>er</a:t>
              </a: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lang="fr-FR" sz="20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pic>
          <p:nvPicPr>
            <p:cNvPr id="223" name="Picture 46" descr="Image générée"/>
            <p:cNvPicPr/>
            <p:nvPr/>
          </p:nvPicPr>
          <p:blipFill>
            <a:blip r:embed="rId2"/>
            <a:srcRect r="38177"/>
            <a:stretch/>
          </p:blipFill>
          <p:spPr>
            <a:xfrm>
              <a:off x="2345760" y="4431600"/>
              <a:ext cx="1127880" cy="925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224" name="Groupe 25"/>
          <p:cNvGrpSpPr/>
          <p:nvPr/>
        </p:nvGrpSpPr>
        <p:grpSpPr>
          <a:xfrm>
            <a:off x="851400" y="4431600"/>
            <a:ext cx="966960" cy="1327680"/>
            <a:chOff x="851400" y="4431600"/>
            <a:chExt cx="966960" cy="1327680"/>
          </a:xfrm>
        </p:grpSpPr>
        <p:sp>
          <p:nvSpPr>
            <p:cNvPr id="225" name="ZoneTexte 56"/>
            <p:cNvSpPr/>
            <p:nvPr/>
          </p:nvSpPr>
          <p:spPr>
            <a:xfrm>
              <a:off x="851400" y="5364720"/>
              <a:ext cx="966960" cy="394560"/>
            </a:xfrm>
            <a:prstGeom prst="rect">
              <a:avLst/>
            </a:prstGeom>
            <a:solidFill>
              <a:schemeClr val="tx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0" strike="noStrike" spc="-1">
                  <a:solidFill>
                    <a:srgbClr val="FFFFFF"/>
                  </a:solidFill>
                  <a:latin typeface="Calibri"/>
                  <a:ea typeface="DejaVu Sans"/>
                </a:rPr>
                <a:t>Départ</a:t>
              </a:r>
              <a:endParaRPr lang="fr-FR" sz="2000" b="0" strike="noStrike" spc="-1">
                <a:solidFill>
                  <a:srgbClr val="FFFFFF"/>
                </a:solidFill>
                <a:latin typeface="Arial"/>
              </a:endParaRPr>
            </a:p>
          </p:txBody>
        </p:sp>
        <p:pic>
          <p:nvPicPr>
            <p:cNvPr id="226" name="Picture 47" descr="Image générée"/>
            <p:cNvPicPr/>
            <p:nvPr/>
          </p:nvPicPr>
          <p:blipFill>
            <a:blip r:embed="rId3"/>
            <a:srcRect t="10089" b="6080"/>
            <a:stretch/>
          </p:blipFill>
          <p:spPr>
            <a:xfrm>
              <a:off x="851400" y="4431600"/>
              <a:ext cx="966960" cy="925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227" name="Groupe 26"/>
          <p:cNvGrpSpPr/>
          <p:nvPr/>
        </p:nvGrpSpPr>
        <p:grpSpPr>
          <a:xfrm>
            <a:off x="7311960" y="4431600"/>
            <a:ext cx="966960" cy="1327680"/>
            <a:chOff x="7311960" y="4431600"/>
            <a:chExt cx="966960" cy="1327680"/>
          </a:xfrm>
        </p:grpSpPr>
        <p:sp>
          <p:nvSpPr>
            <p:cNvPr id="228" name="ZoneTexte 57"/>
            <p:cNvSpPr/>
            <p:nvPr/>
          </p:nvSpPr>
          <p:spPr>
            <a:xfrm>
              <a:off x="7311960" y="5364720"/>
              <a:ext cx="966960" cy="394560"/>
            </a:xfrm>
            <a:prstGeom prst="rect">
              <a:avLst/>
            </a:prstGeom>
            <a:solidFill>
              <a:schemeClr val="tx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0" strike="noStrike" spc="-1">
                  <a:solidFill>
                    <a:srgbClr val="FFFFFF"/>
                  </a:solidFill>
                  <a:latin typeface="Calibri"/>
                  <a:ea typeface="DejaVu Sans"/>
                </a:rPr>
                <a:t>Arrivée</a:t>
              </a:r>
              <a:endParaRPr lang="fr-FR" sz="2000" b="0" strike="noStrike" spc="-1">
                <a:solidFill>
                  <a:srgbClr val="FFFFFF"/>
                </a:solidFill>
                <a:latin typeface="Arial"/>
              </a:endParaRPr>
            </a:p>
          </p:txBody>
        </p:sp>
        <p:pic>
          <p:nvPicPr>
            <p:cNvPr id="229" name="Picture 48" descr="Image générée"/>
            <p:cNvPicPr/>
            <p:nvPr/>
          </p:nvPicPr>
          <p:blipFill>
            <a:blip r:embed="rId3"/>
            <a:srcRect t="10089" b="6080"/>
            <a:stretch/>
          </p:blipFill>
          <p:spPr>
            <a:xfrm>
              <a:off x="7311960" y="4431600"/>
              <a:ext cx="966960" cy="925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230" name="Groupe 27"/>
          <p:cNvGrpSpPr/>
          <p:nvPr/>
        </p:nvGrpSpPr>
        <p:grpSpPr>
          <a:xfrm>
            <a:off x="4001040" y="4431600"/>
            <a:ext cx="1128240" cy="1327680"/>
            <a:chOff x="4001040" y="4431600"/>
            <a:chExt cx="1128240" cy="1327680"/>
          </a:xfrm>
        </p:grpSpPr>
        <p:sp>
          <p:nvSpPr>
            <p:cNvPr id="231" name="ZoneTexte 58"/>
            <p:cNvSpPr/>
            <p:nvPr/>
          </p:nvSpPr>
          <p:spPr>
            <a:xfrm>
              <a:off x="4001040" y="5364720"/>
              <a:ext cx="112824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2</a:t>
              </a:r>
              <a:r>
                <a:rPr lang="fr-FR" sz="2000" b="1" strike="noStrike" spc="-1" baseline="30000">
                  <a:solidFill>
                    <a:srgbClr val="000000"/>
                  </a:solidFill>
                  <a:latin typeface="Calibri"/>
                  <a:ea typeface="DejaVu Sans"/>
                </a:rPr>
                <a:t>e</a:t>
              </a: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lang="fr-FR" sz="20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pic>
          <p:nvPicPr>
            <p:cNvPr id="232" name="Picture 49" descr="Image générée"/>
            <p:cNvPicPr/>
            <p:nvPr/>
          </p:nvPicPr>
          <p:blipFill>
            <a:blip r:embed="rId2"/>
            <a:srcRect r="38177"/>
            <a:stretch/>
          </p:blipFill>
          <p:spPr>
            <a:xfrm>
              <a:off x="4001040" y="4431600"/>
              <a:ext cx="1128240" cy="925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233" name="Groupe 28"/>
          <p:cNvGrpSpPr/>
          <p:nvPr/>
        </p:nvGrpSpPr>
        <p:grpSpPr>
          <a:xfrm>
            <a:off x="5656320" y="4431600"/>
            <a:ext cx="1127880" cy="1327680"/>
            <a:chOff x="5656320" y="4431600"/>
            <a:chExt cx="1127880" cy="1327680"/>
          </a:xfrm>
        </p:grpSpPr>
        <p:sp>
          <p:nvSpPr>
            <p:cNvPr id="234" name="ZoneTexte 59"/>
            <p:cNvSpPr/>
            <p:nvPr/>
          </p:nvSpPr>
          <p:spPr>
            <a:xfrm>
              <a:off x="5656320" y="5364720"/>
              <a:ext cx="112788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3</a:t>
              </a:r>
              <a:r>
                <a:rPr lang="fr-FR" sz="2000" b="1" strike="noStrike" spc="-1" baseline="30000">
                  <a:solidFill>
                    <a:srgbClr val="000000"/>
                  </a:solidFill>
                  <a:latin typeface="Calibri"/>
                  <a:ea typeface="DejaVu Sans"/>
                </a:rPr>
                <a:t>e</a:t>
              </a: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lang="fr-FR" sz="20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pic>
          <p:nvPicPr>
            <p:cNvPr id="235" name="Picture 50" descr="Image générée"/>
            <p:cNvPicPr/>
            <p:nvPr/>
          </p:nvPicPr>
          <p:blipFill>
            <a:blip r:embed="rId2"/>
            <a:srcRect r="38177"/>
            <a:stretch/>
          </p:blipFill>
          <p:spPr>
            <a:xfrm>
              <a:off x="5656320" y="4431600"/>
              <a:ext cx="1127880" cy="92592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236" name="Picture 51" descr="Image générée"/>
          <p:cNvPicPr/>
          <p:nvPr/>
        </p:nvPicPr>
        <p:blipFill>
          <a:blip r:embed="rId4"/>
          <a:srcRect t="21275" b="19869"/>
          <a:stretch/>
        </p:blipFill>
        <p:spPr>
          <a:xfrm>
            <a:off x="7912800" y="3768480"/>
            <a:ext cx="1230120" cy="550440"/>
          </a:xfrm>
          <a:prstGeom prst="rect">
            <a:avLst/>
          </a:prstGeom>
          <a:ln w="0">
            <a:noFill/>
          </a:ln>
        </p:spPr>
      </p:pic>
      <p:sp>
        <p:nvSpPr>
          <p:cNvPr id="237" name="Ellipse 19"/>
          <p:cNvSpPr/>
          <p:nvPr/>
        </p:nvSpPr>
        <p:spPr>
          <a:xfrm>
            <a:off x="736560" y="5759280"/>
            <a:ext cx="1081800" cy="91692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2A6099"/>
                </a:solidFill>
                <a:latin typeface="Calibri"/>
                <a:ea typeface="DejaVu Sans"/>
              </a:rPr>
              <a:t>40</a:t>
            </a:r>
            <a:endParaRPr lang="fr-FR" sz="4000" b="0" strike="noStrike" spc="-1">
              <a:solidFill>
                <a:srgbClr val="2A6099"/>
              </a:solidFill>
              <a:latin typeface="Arial"/>
            </a:endParaRPr>
          </a:p>
        </p:txBody>
      </p:sp>
      <p:sp>
        <p:nvSpPr>
          <p:cNvPr id="238" name="Ellipse 20"/>
          <p:cNvSpPr/>
          <p:nvPr/>
        </p:nvSpPr>
        <p:spPr>
          <a:xfrm>
            <a:off x="7386840" y="5760000"/>
            <a:ext cx="1072080" cy="88452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FF0000"/>
                </a:solidFill>
                <a:latin typeface="Calibri"/>
                <a:ea typeface="DejaVu Sans"/>
              </a:rPr>
              <a:t>55</a:t>
            </a:r>
            <a:endParaRPr lang="fr-FR" sz="3600" b="0" strike="noStrike" spc="-1">
              <a:solidFill>
                <a:srgbClr val="FF0000"/>
              </a:solidFill>
              <a:latin typeface="Arial"/>
            </a:endParaRPr>
          </a:p>
        </p:txBody>
      </p:sp>
      <p:cxnSp>
        <p:nvCxnSpPr>
          <p:cNvPr id="239" name="Connecteur droit 8"/>
          <p:cNvCxnSpPr>
            <a:stCxn id="237" idx="6"/>
            <a:endCxn id="238" idx="2"/>
          </p:cNvCxnSpPr>
          <p:nvPr/>
        </p:nvCxnSpPr>
        <p:spPr>
          <a:xfrm flipV="1">
            <a:off x="1818360" y="6202440"/>
            <a:ext cx="5568840" cy="15840"/>
          </a:xfrm>
          <a:prstGeom prst="straightConnector1">
            <a:avLst/>
          </a:prstGeom>
          <a:ln w="28575">
            <a:solidFill>
              <a:srgbClr val="000000"/>
            </a:solidFill>
            <a:round/>
          </a:ln>
        </p:spPr>
      </p:cxnSp>
      <p:sp>
        <p:nvSpPr>
          <p:cNvPr id="240" name="Rectangle 29"/>
          <p:cNvSpPr/>
          <p:nvPr/>
        </p:nvSpPr>
        <p:spPr>
          <a:xfrm>
            <a:off x="2464920" y="5760000"/>
            <a:ext cx="889920" cy="40248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+12</a:t>
            </a:r>
            <a:r>
              <a:rPr lang="fr-FR" sz="1800" b="0" strike="noStrike" spc="-1">
                <a:solidFill>
                  <a:srgbClr val="77F218"/>
                </a:solidFill>
                <a:latin typeface="Calibri"/>
                <a:ea typeface="DejaVu Sans"/>
              </a:rPr>
              <a:t> 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1" name="Rectangle 30"/>
          <p:cNvSpPr/>
          <p:nvPr/>
        </p:nvSpPr>
        <p:spPr>
          <a:xfrm>
            <a:off x="4140360" y="5760000"/>
            <a:ext cx="889560" cy="40284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+3</a:t>
            </a:r>
            <a:endParaRPr lang="fr-FR" sz="3200" b="0" strike="noStrike" spc="-1">
              <a:solidFill>
                <a:srgbClr val="129D45"/>
              </a:solidFill>
              <a:latin typeface="Arial"/>
            </a:endParaRPr>
          </a:p>
        </p:txBody>
      </p:sp>
      <p:sp>
        <p:nvSpPr>
          <p:cNvPr id="242" name="Rectangle 31"/>
          <p:cNvSpPr/>
          <p:nvPr/>
        </p:nvSpPr>
        <p:spPr>
          <a:xfrm>
            <a:off x="5760000" y="5760000"/>
            <a:ext cx="889920" cy="40248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0</a:t>
            </a:r>
            <a:endParaRPr lang="fr-FR" sz="3200" b="0" strike="noStrike" spc="-1">
              <a:solidFill>
                <a:srgbClr val="129D45"/>
              </a:solidFill>
              <a:latin typeface="Arial"/>
            </a:endParaRPr>
          </a:p>
        </p:txBody>
      </p:sp>
      <p:sp>
        <p:nvSpPr>
          <p:cNvPr id="243" name="Rectangle 242"/>
          <p:cNvSpPr/>
          <p:nvPr/>
        </p:nvSpPr>
        <p:spPr>
          <a:xfrm>
            <a:off x="540360" y="360000"/>
            <a:ext cx="6298560" cy="538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CM1 : </a:t>
            </a:r>
            <a:r>
              <a:rPr lang="fr-FR" sz="3200" b="1" strike="noStrike" spc="-1">
                <a:solidFill>
                  <a:srgbClr val="000000"/>
                </a:solidFill>
                <a:latin typeface="Calibri"/>
                <a:ea typeface="Microsoft YaHei"/>
              </a:rPr>
              <a:t>Situation 2 </a:t>
            </a:r>
            <a:r>
              <a:rPr lang="fr-FR" sz="3200" b="1" strike="noStrike" spc="-1">
                <a:solidFill>
                  <a:srgbClr val="C00000"/>
                </a:solidFill>
                <a:latin typeface="Calibri"/>
                <a:ea typeface="Microsoft YaHei"/>
              </a:rPr>
              <a:t>correction</a:t>
            </a: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r>
              <a:rPr lang="fr-FR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             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4" name="Rectangle 243"/>
          <p:cNvSpPr/>
          <p:nvPr/>
        </p:nvSpPr>
        <p:spPr>
          <a:xfrm>
            <a:off x="360360" y="3737880"/>
            <a:ext cx="6298560" cy="941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CE2 : </a:t>
            </a:r>
            <a:r>
              <a:rPr lang="fr-FR" sz="3200" b="1" strike="noStrike" spc="-1">
                <a:solidFill>
                  <a:srgbClr val="000000"/>
                </a:solidFill>
                <a:latin typeface="Calibri"/>
                <a:ea typeface="Microsoft YaHei"/>
              </a:rPr>
              <a:t>Situation 2 </a:t>
            </a:r>
            <a:r>
              <a:rPr lang="fr-FR" sz="3200" b="1" strike="noStrike" spc="-1">
                <a:solidFill>
                  <a:srgbClr val="C00000"/>
                </a:solidFill>
                <a:latin typeface="Calibri"/>
                <a:ea typeface="Microsoft YaHei"/>
              </a:rPr>
              <a:t>correction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45" name="Picture 52" descr="Image générée"/>
          <p:cNvPicPr/>
          <p:nvPr/>
        </p:nvPicPr>
        <p:blipFill>
          <a:blip r:embed="rId5"/>
          <a:stretch/>
        </p:blipFill>
        <p:spPr>
          <a:xfrm>
            <a:off x="8010360" y="360000"/>
            <a:ext cx="718920" cy="718920"/>
          </a:xfrm>
          <a:prstGeom prst="rect">
            <a:avLst/>
          </a:prstGeom>
          <a:ln w="0">
            <a:noFill/>
          </a:ln>
        </p:spPr>
      </p:pic>
      <p:pic>
        <p:nvPicPr>
          <p:cNvPr id="246" name="Picture 53" descr="Image générée"/>
          <p:cNvPicPr/>
          <p:nvPr/>
        </p:nvPicPr>
        <p:blipFill>
          <a:blip r:embed="rId6"/>
          <a:srcRect t="11590"/>
          <a:stretch/>
        </p:blipFill>
        <p:spPr>
          <a:xfrm>
            <a:off x="2411640" y="1080000"/>
            <a:ext cx="1138680" cy="1003320"/>
          </a:xfrm>
          <a:prstGeom prst="rect">
            <a:avLst/>
          </a:prstGeom>
          <a:ln w="0">
            <a:noFill/>
          </a:ln>
        </p:spPr>
      </p:pic>
      <p:pic>
        <p:nvPicPr>
          <p:cNvPr id="247" name="Picture 54" descr="Image générée"/>
          <p:cNvPicPr/>
          <p:nvPr/>
        </p:nvPicPr>
        <p:blipFill>
          <a:blip r:embed="rId6"/>
          <a:srcRect t="11590"/>
          <a:stretch/>
        </p:blipFill>
        <p:spPr>
          <a:xfrm>
            <a:off x="4082400" y="1080000"/>
            <a:ext cx="1138680" cy="1003320"/>
          </a:xfrm>
          <a:prstGeom prst="rect">
            <a:avLst/>
          </a:prstGeom>
          <a:ln w="0">
            <a:noFill/>
          </a:ln>
        </p:spPr>
      </p:pic>
      <p:pic>
        <p:nvPicPr>
          <p:cNvPr id="248" name="Picture 55" descr="Image générée"/>
          <p:cNvPicPr/>
          <p:nvPr/>
        </p:nvPicPr>
        <p:blipFill>
          <a:blip r:embed="rId6"/>
          <a:srcRect t="11258"/>
          <a:stretch/>
        </p:blipFill>
        <p:spPr>
          <a:xfrm>
            <a:off x="5753160" y="1080000"/>
            <a:ext cx="1138680" cy="1006920"/>
          </a:xfrm>
          <a:prstGeom prst="rect">
            <a:avLst/>
          </a:prstGeom>
          <a:ln w="0">
            <a:noFill/>
          </a:ln>
        </p:spPr>
      </p:pic>
      <p:pic>
        <p:nvPicPr>
          <p:cNvPr id="249" name="Picture 56" descr="Image générée"/>
          <p:cNvPicPr/>
          <p:nvPr/>
        </p:nvPicPr>
        <p:blipFill>
          <a:blip r:embed="rId7"/>
          <a:stretch/>
        </p:blipFill>
        <p:spPr>
          <a:xfrm>
            <a:off x="905400" y="1083960"/>
            <a:ext cx="974160" cy="1002960"/>
          </a:xfrm>
          <a:prstGeom prst="rect">
            <a:avLst/>
          </a:prstGeom>
          <a:ln w="0">
            <a:noFill/>
          </a:ln>
        </p:spPr>
      </p:pic>
      <p:pic>
        <p:nvPicPr>
          <p:cNvPr id="250" name="Picture 57" descr="Image générée"/>
          <p:cNvPicPr/>
          <p:nvPr/>
        </p:nvPicPr>
        <p:blipFill>
          <a:blip r:embed="rId7"/>
          <a:stretch/>
        </p:blipFill>
        <p:spPr>
          <a:xfrm>
            <a:off x="7430760" y="1092240"/>
            <a:ext cx="974160" cy="1002960"/>
          </a:xfrm>
          <a:prstGeom prst="rect">
            <a:avLst/>
          </a:prstGeom>
          <a:ln w="0">
            <a:noFill/>
          </a:ln>
        </p:spPr>
      </p:pic>
      <p:sp>
        <p:nvSpPr>
          <p:cNvPr id="251" name="ZoneTexte 60"/>
          <p:cNvSpPr/>
          <p:nvPr/>
        </p:nvSpPr>
        <p:spPr>
          <a:xfrm>
            <a:off x="2408400" y="1990440"/>
            <a:ext cx="1138680" cy="3639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r>
              <a:rPr lang="fr-FR" sz="1800" b="1" strike="noStrike" spc="-1" baseline="30000">
                <a:solidFill>
                  <a:srgbClr val="000000"/>
                </a:solidFill>
                <a:latin typeface="Calibri"/>
                <a:ea typeface="DejaVu Sans"/>
              </a:rPr>
              <a:t>re</a:t>
            </a:r>
            <a:r>
              <a:rPr lang="fr-FR" sz="1800" b="1" strike="noStrike" spc="-1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2" name="ZoneTexte 61"/>
          <p:cNvSpPr/>
          <p:nvPr/>
        </p:nvSpPr>
        <p:spPr>
          <a:xfrm>
            <a:off x="900000" y="1990440"/>
            <a:ext cx="976680" cy="394560"/>
          </a:xfrm>
          <a:prstGeom prst="rect">
            <a:avLst/>
          </a:prstGeom>
          <a:solidFill>
            <a:schemeClr val="tx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0" strike="noStrike" spc="-1">
                <a:solidFill>
                  <a:srgbClr val="FFFFFF"/>
                </a:solidFill>
                <a:latin typeface="Calibri"/>
                <a:ea typeface="DejaVu Sans"/>
              </a:rPr>
              <a:t>Départ</a:t>
            </a:r>
            <a:endParaRPr lang="fr-FR" sz="20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253" name="ZoneTexte 62"/>
          <p:cNvSpPr/>
          <p:nvPr/>
        </p:nvSpPr>
        <p:spPr>
          <a:xfrm>
            <a:off x="7420680" y="1990440"/>
            <a:ext cx="976680" cy="394560"/>
          </a:xfrm>
          <a:prstGeom prst="rect">
            <a:avLst/>
          </a:prstGeom>
          <a:solidFill>
            <a:schemeClr val="tx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0" strike="noStrike" spc="-1">
                <a:solidFill>
                  <a:srgbClr val="FFFFFF"/>
                </a:solidFill>
                <a:latin typeface="Calibri"/>
                <a:ea typeface="DejaVu Sans"/>
              </a:rPr>
              <a:t>Arrivée</a:t>
            </a:r>
            <a:endParaRPr lang="fr-FR" sz="20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254" name="ZoneTexte 63"/>
          <p:cNvSpPr/>
          <p:nvPr/>
        </p:nvSpPr>
        <p:spPr>
          <a:xfrm>
            <a:off x="4079160" y="1990440"/>
            <a:ext cx="1138680" cy="3945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r>
              <a:rPr lang="fr-FR" sz="2000" b="1" strike="noStrike" spc="-1" baseline="30000">
                <a:solidFill>
                  <a:srgbClr val="000000"/>
                </a:solidFill>
                <a:latin typeface="Calibri"/>
                <a:ea typeface="DejaVu Sans"/>
              </a:rPr>
              <a:t>e</a:t>
            </a: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lang="fr-FR" sz="2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5" name="ZoneTexte 64"/>
          <p:cNvSpPr/>
          <p:nvPr/>
        </p:nvSpPr>
        <p:spPr>
          <a:xfrm>
            <a:off x="5749920" y="1990440"/>
            <a:ext cx="1138680" cy="3945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r>
              <a:rPr lang="fr-FR" sz="2000" b="1" strike="noStrike" spc="-1" baseline="30000">
                <a:solidFill>
                  <a:srgbClr val="000000"/>
                </a:solidFill>
                <a:latin typeface="Calibri"/>
                <a:ea typeface="DejaVu Sans"/>
              </a:rPr>
              <a:t>e</a:t>
            </a: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lang="fr-FR" sz="2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6" name="Ellipse 21"/>
          <p:cNvSpPr/>
          <p:nvPr/>
        </p:nvSpPr>
        <p:spPr>
          <a:xfrm>
            <a:off x="0" y="2581560"/>
            <a:ext cx="1506600" cy="83736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2800" b="0" strike="noStrike" spc="-1" dirty="0">
                <a:solidFill>
                  <a:srgbClr val="2A6099"/>
                </a:solidFill>
                <a:latin typeface="Calibri"/>
                <a:ea typeface="DejaVu Sans"/>
              </a:rPr>
              <a:t>3 000</a:t>
            </a:r>
            <a:endParaRPr lang="fr-FR" sz="2800" b="0" strike="noStrike" spc="-1" dirty="0">
              <a:solidFill>
                <a:srgbClr val="2A6099"/>
              </a:solidFill>
              <a:latin typeface="Arial"/>
            </a:endParaRPr>
          </a:p>
        </p:txBody>
      </p:sp>
      <p:sp>
        <p:nvSpPr>
          <p:cNvPr id="257" name="Ellipse 22"/>
          <p:cNvSpPr/>
          <p:nvPr/>
        </p:nvSpPr>
        <p:spPr>
          <a:xfrm>
            <a:off x="7380000" y="2520000"/>
            <a:ext cx="1762920" cy="89892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FF0000"/>
                </a:solidFill>
                <a:latin typeface="Calibri"/>
                <a:ea typeface="DejaVu Sans"/>
              </a:rPr>
              <a:t>3 300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258" name="Connecteur droit 9"/>
          <p:cNvCxnSpPr>
            <a:cxnSpLocks/>
            <a:stCxn id="256" idx="6"/>
            <a:endCxn id="257" idx="2"/>
          </p:cNvCxnSpPr>
          <p:nvPr/>
        </p:nvCxnSpPr>
        <p:spPr>
          <a:xfrm flipV="1">
            <a:off x="1506600" y="2969460"/>
            <a:ext cx="5873400" cy="30780"/>
          </a:xfrm>
          <a:prstGeom prst="straightConnector1">
            <a:avLst/>
          </a:prstGeom>
          <a:ln w="28575">
            <a:solidFill>
              <a:srgbClr val="000000"/>
            </a:solidFill>
            <a:round/>
          </a:ln>
        </p:spPr>
      </p:cxnSp>
      <p:sp>
        <p:nvSpPr>
          <p:cNvPr id="259" name="Rectangle 32"/>
          <p:cNvSpPr/>
          <p:nvPr/>
        </p:nvSpPr>
        <p:spPr>
          <a:xfrm>
            <a:off x="2408400" y="2355120"/>
            <a:ext cx="1013760" cy="60336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+100</a:t>
            </a:r>
            <a:endParaRPr lang="fr-FR" sz="3200" b="0" strike="noStrike" spc="-1">
              <a:solidFill>
                <a:srgbClr val="129D45"/>
              </a:solidFill>
              <a:latin typeface="Arial"/>
            </a:endParaRPr>
          </a:p>
        </p:txBody>
      </p:sp>
      <p:sp>
        <p:nvSpPr>
          <p:cNvPr id="260" name="Rectangle 33"/>
          <p:cNvSpPr/>
          <p:nvPr/>
        </p:nvSpPr>
        <p:spPr>
          <a:xfrm>
            <a:off x="4102560" y="2385000"/>
            <a:ext cx="1013760" cy="60336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+200</a:t>
            </a:r>
            <a:endParaRPr lang="fr-FR" sz="3200" b="0" strike="noStrike" spc="-1">
              <a:solidFill>
                <a:srgbClr val="129D45"/>
              </a:solidFill>
              <a:latin typeface="Arial"/>
            </a:endParaRPr>
          </a:p>
        </p:txBody>
      </p:sp>
      <p:sp>
        <p:nvSpPr>
          <p:cNvPr id="261" name="Rectangle 34"/>
          <p:cNvSpPr/>
          <p:nvPr/>
        </p:nvSpPr>
        <p:spPr>
          <a:xfrm>
            <a:off x="5825160" y="2385000"/>
            <a:ext cx="1013760" cy="60336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0</a:t>
            </a:r>
            <a:endParaRPr lang="fr-FR" sz="3200" b="0" strike="noStrike" spc="-1">
              <a:solidFill>
                <a:srgbClr val="129D45"/>
              </a:solidFill>
              <a:latin typeface="Arial"/>
            </a:endParaRPr>
          </a:p>
        </p:txBody>
      </p:sp>
      <p:sp>
        <p:nvSpPr>
          <p:cNvPr id="262" name="ZoneTexte 66"/>
          <p:cNvSpPr/>
          <p:nvPr/>
        </p:nvSpPr>
        <p:spPr>
          <a:xfrm>
            <a:off x="3126600" y="6202800"/>
            <a:ext cx="317232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  <a:ea typeface="DejaVu Sans"/>
              </a:rPr>
              <a:t>40 + 12 + 3 = 55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3" name="ZoneTexte 65"/>
          <p:cNvSpPr/>
          <p:nvPr/>
        </p:nvSpPr>
        <p:spPr>
          <a:xfrm>
            <a:off x="2088360" y="3000960"/>
            <a:ext cx="4930560" cy="64487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 dirty="0">
                <a:solidFill>
                  <a:srgbClr val="C00000"/>
                </a:solidFill>
                <a:latin typeface="Calibri"/>
                <a:ea typeface="DejaVu Sans"/>
              </a:rPr>
              <a:t>3 000 + 100 + 200 = 3 300</a:t>
            </a:r>
            <a:endParaRPr lang="fr-FR" sz="3600" b="0" strike="noStrike" spc="-1" dirty="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4" name="Groupe 29"/>
          <p:cNvGrpSpPr/>
          <p:nvPr/>
        </p:nvGrpSpPr>
        <p:grpSpPr>
          <a:xfrm>
            <a:off x="2345760" y="4567680"/>
            <a:ext cx="1127880" cy="1327680"/>
            <a:chOff x="2345760" y="4567680"/>
            <a:chExt cx="1127880" cy="1327680"/>
          </a:xfrm>
        </p:grpSpPr>
        <p:sp>
          <p:nvSpPr>
            <p:cNvPr id="265" name="ZoneTexte 67"/>
            <p:cNvSpPr/>
            <p:nvPr/>
          </p:nvSpPr>
          <p:spPr>
            <a:xfrm>
              <a:off x="2345760" y="5500800"/>
              <a:ext cx="112788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1</a:t>
              </a:r>
              <a:r>
                <a:rPr lang="fr-FR" sz="2000" b="1" strike="noStrike" spc="-1" baseline="30000">
                  <a:solidFill>
                    <a:srgbClr val="000000"/>
                  </a:solidFill>
                  <a:latin typeface="Calibri"/>
                  <a:ea typeface="DejaVu Sans"/>
                </a:rPr>
                <a:t>er</a:t>
              </a: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lang="fr-FR" sz="20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pic>
          <p:nvPicPr>
            <p:cNvPr id="266" name="Picture 58" descr="Image générée"/>
            <p:cNvPicPr/>
            <p:nvPr/>
          </p:nvPicPr>
          <p:blipFill>
            <a:blip r:embed="rId2"/>
            <a:srcRect r="38177"/>
            <a:stretch/>
          </p:blipFill>
          <p:spPr>
            <a:xfrm>
              <a:off x="2345760" y="4567680"/>
              <a:ext cx="1127880" cy="925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267" name="Groupe 30"/>
          <p:cNvGrpSpPr/>
          <p:nvPr/>
        </p:nvGrpSpPr>
        <p:grpSpPr>
          <a:xfrm>
            <a:off x="851400" y="4567680"/>
            <a:ext cx="966960" cy="1327680"/>
            <a:chOff x="851400" y="4567680"/>
            <a:chExt cx="966960" cy="1327680"/>
          </a:xfrm>
        </p:grpSpPr>
        <p:sp>
          <p:nvSpPr>
            <p:cNvPr id="268" name="ZoneTexte 68"/>
            <p:cNvSpPr/>
            <p:nvPr/>
          </p:nvSpPr>
          <p:spPr>
            <a:xfrm>
              <a:off x="851400" y="5500800"/>
              <a:ext cx="966960" cy="394560"/>
            </a:xfrm>
            <a:prstGeom prst="rect">
              <a:avLst/>
            </a:prstGeom>
            <a:solidFill>
              <a:schemeClr val="tx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0" strike="noStrike" spc="-1">
                  <a:solidFill>
                    <a:srgbClr val="FFFFFF"/>
                  </a:solidFill>
                  <a:latin typeface="Calibri"/>
                  <a:ea typeface="DejaVu Sans"/>
                </a:rPr>
                <a:t>Départ</a:t>
              </a:r>
              <a:endParaRPr lang="fr-FR" sz="2000" b="0" strike="noStrike" spc="-1">
                <a:solidFill>
                  <a:srgbClr val="FFFFFF"/>
                </a:solidFill>
                <a:latin typeface="Arial"/>
              </a:endParaRPr>
            </a:p>
          </p:txBody>
        </p:sp>
        <p:pic>
          <p:nvPicPr>
            <p:cNvPr id="269" name="Picture 59" descr="Image générée"/>
            <p:cNvPicPr/>
            <p:nvPr/>
          </p:nvPicPr>
          <p:blipFill>
            <a:blip r:embed="rId3"/>
            <a:srcRect t="10089" b="6080"/>
            <a:stretch/>
          </p:blipFill>
          <p:spPr>
            <a:xfrm>
              <a:off x="851400" y="4567680"/>
              <a:ext cx="966960" cy="925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270" name="Groupe 31"/>
          <p:cNvGrpSpPr/>
          <p:nvPr/>
        </p:nvGrpSpPr>
        <p:grpSpPr>
          <a:xfrm>
            <a:off x="7311960" y="4567680"/>
            <a:ext cx="966960" cy="1327680"/>
            <a:chOff x="7311960" y="4567680"/>
            <a:chExt cx="966960" cy="1327680"/>
          </a:xfrm>
        </p:grpSpPr>
        <p:sp>
          <p:nvSpPr>
            <p:cNvPr id="271" name="ZoneTexte 69"/>
            <p:cNvSpPr/>
            <p:nvPr/>
          </p:nvSpPr>
          <p:spPr>
            <a:xfrm>
              <a:off x="7311960" y="5500800"/>
              <a:ext cx="966960" cy="394560"/>
            </a:xfrm>
            <a:prstGeom prst="rect">
              <a:avLst/>
            </a:prstGeom>
            <a:solidFill>
              <a:schemeClr val="tx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0" strike="noStrike" spc="-1">
                  <a:solidFill>
                    <a:srgbClr val="FFFFFF"/>
                  </a:solidFill>
                  <a:latin typeface="Calibri"/>
                  <a:ea typeface="DejaVu Sans"/>
                </a:rPr>
                <a:t>Arrivée</a:t>
              </a:r>
              <a:endParaRPr lang="fr-FR" sz="2000" b="0" strike="noStrike" spc="-1">
                <a:solidFill>
                  <a:srgbClr val="FFFFFF"/>
                </a:solidFill>
                <a:latin typeface="Arial"/>
              </a:endParaRPr>
            </a:p>
          </p:txBody>
        </p:sp>
        <p:pic>
          <p:nvPicPr>
            <p:cNvPr id="272" name="Picture 60" descr="Image générée"/>
            <p:cNvPicPr/>
            <p:nvPr/>
          </p:nvPicPr>
          <p:blipFill>
            <a:blip r:embed="rId3"/>
            <a:srcRect t="10089" b="6080"/>
            <a:stretch/>
          </p:blipFill>
          <p:spPr>
            <a:xfrm>
              <a:off x="7311960" y="4567680"/>
              <a:ext cx="966960" cy="925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273" name="Groupe 32"/>
          <p:cNvGrpSpPr/>
          <p:nvPr/>
        </p:nvGrpSpPr>
        <p:grpSpPr>
          <a:xfrm>
            <a:off x="4001040" y="4567680"/>
            <a:ext cx="1128240" cy="1327680"/>
            <a:chOff x="4001040" y="4567680"/>
            <a:chExt cx="1128240" cy="1327680"/>
          </a:xfrm>
        </p:grpSpPr>
        <p:sp>
          <p:nvSpPr>
            <p:cNvPr id="274" name="ZoneTexte 70"/>
            <p:cNvSpPr/>
            <p:nvPr/>
          </p:nvSpPr>
          <p:spPr>
            <a:xfrm>
              <a:off x="4001040" y="5500800"/>
              <a:ext cx="112824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2</a:t>
              </a:r>
              <a:r>
                <a:rPr lang="fr-FR" sz="2000" b="1" strike="noStrike" spc="-1" baseline="30000">
                  <a:solidFill>
                    <a:srgbClr val="000000"/>
                  </a:solidFill>
                  <a:latin typeface="Calibri"/>
                  <a:ea typeface="DejaVu Sans"/>
                </a:rPr>
                <a:t>e</a:t>
              </a: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lang="fr-FR" sz="20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pic>
          <p:nvPicPr>
            <p:cNvPr id="275" name="Picture 61" descr="Image générée"/>
            <p:cNvPicPr/>
            <p:nvPr/>
          </p:nvPicPr>
          <p:blipFill>
            <a:blip r:embed="rId2"/>
            <a:srcRect r="38177"/>
            <a:stretch/>
          </p:blipFill>
          <p:spPr>
            <a:xfrm>
              <a:off x="4001040" y="4567680"/>
              <a:ext cx="1128240" cy="925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276" name="Groupe 33"/>
          <p:cNvGrpSpPr/>
          <p:nvPr/>
        </p:nvGrpSpPr>
        <p:grpSpPr>
          <a:xfrm>
            <a:off x="5656320" y="4567680"/>
            <a:ext cx="1127880" cy="1327680"/>
            <a:chOff x="5656320" y="4567680"/>
            <a:chExt cx="1127880" cy="1327680"/>
          </a:xfrm>
        </p:grpSpPr>
        <p:sp>
          <p:nvSpPr>
            <p:cNvPr id="277" name="ZoneTexte 71"/>
            <p:cNvSpPr/>
            <p:nvPr/>
          </p:nvSpPr>
          <p:spPr>
            <a:xfrm>
              <a:off x="5656320" y="5500800"/>
              <a:ext cx="112788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3</a:t>
              </a:r>
              <a:r>
                <a:rPr lang="fr-FR" sz="2000" b="1" strike="noStrike" spc="-1" baseline="30000">
                  <a:solidFill>
                    <a:srgbClr val="000000"/>
                  </a:solidFill>
                  <a:latin typeface="Calibri"/>
                  <a:ea typeface="DejaVu Sans"/>
                </a:rPr>
                <a:t>e</a:t>
              </a: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lang="fr-FR" sz="20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pic>
          <p:nvPicPr>
            <p:cNvPr id="278" name="Picture 62" descr="Image générée"/>
            <p:cNvPicPr/>
            <p:nvPr/>
          </p:nvPicPr>
          <p:blipFill>
            <a:blip r:embed="rId2"/>
            <a:srcRect r="38177"/>
            <a:stretch/>
          </p:blipFill>
          <p:spPr>
            <a:xfrm>
              <a:off x="5656320" y="4567680"/>
              <a:ext cx="1127880" cy="92592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279" name="Picture 63" descr="Image générée"/>
          <p:cNvPicPr/>
          <p:nvPr/>
        </p:nvPicPr>
        <p:blipFill>
          <a:blip r:embed="rId4"/>
          <a:srcRect t="21275" b="19869"/>
          <a:stretch/>
        </p:blipFill>
        <p:spPr>
          <a:xfrm>
            <a:off x="7912800" y="3768480"/>
            <a:ext cx="1230120" cy="550440"/>
          </a:xfrm>
          <a:prstGeom prst="rect">
            <a:avLst/>
          </a:prstGeom>
          <a:ln w="0">
            <a:noFill/>
          </a:ln>
        </p:spPr>
      </p:pic>
      <p:sp>
        <p:nvSpPr>
          <p:cNvPr id="280" name="Ellipse 23"/>
          <p:cNvSpPr/>
          <p:nvPr/>
        </p:nvSpPr>
        <p:spPr>
          <a:xfrm>
            <a:off x="720000" y="5940000"/>
            <a:ext cx="1081800" cy="91692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2A6099"/>
                </a:solidFill>
                <a:latin typeface="Calibri"/>
                <a:ea typeface="DejaVu Sans"/>
              </a:rPr>
              <a:t>80</a:t>
            </a:r>
            <a:endParaRPr lang="fr-FR" sz="4000" b="0" strike="noStrike" spc="-1">
              <a:solidFill>
                <a:srgbClr val="2A6099"/>
              </a:solidFill>
              <a:latin typeface="Arial"/>
            </a:endParaRPr>
          </a:p>
        </p:txBody>
      </p:sp>
      <p:sp>
        <p:nvSpPr>
          <p:cNvPr id="281" name="Ellipse 24"/>
          <p:cNvSpPr/>
          <p:nvPr/>
        </p:nvSpPr>
        <p:spPr>
          <a:xfrm>
            <a:off x="7369560" y="5940000"/>
            <a:ext cx="892080" cy="88452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FF0000"/>
                </a:solidFill>
                <a:latin typeface="Calibri"/>
                <a:ea typeface="DejaVu Sans"/>
              </a:rPr>
              <a:t>?</a:t>
            </a:r>
            <a:endParaRPr lang="fr-FR" sz="3600" b="0" strike="noStrike" spc="-1">
              <a:solidFill>
                <a:srgbClr val="FF0000"/>
              </a:solidFill>
              <a:latin typeface="Arial"/>
            </a:endParaRPr>
          </a:p>
        </p:txBody>
      </p:sp>
      <p:cxnSp>
        <p:nvCxnSpPr>
          <p:cNvPr id="282" name="Connecteur droit 10"/>
          <p:cNvCxnSpPr>
            <a:stCxn id="280" idx="6"/>
            <a:endCxn id="281" idx="2"/>
          </p:cNvCxnSpPr>
          <p:nvPr/>
        </p:nvCxnSpPr>
        <p:spPr>
          <a:xfrm flipV="1">
            <a:off x="1801800" y="6382440"/>
            <a:ext cx="5568120" cy="16560"/>
          </a:xfrm>
          <a:prstGeom prst="straightConnector1">
            <a:avLst/>
          </a:prstGeom>
          <a:ln w="28575">
            <a:solidFill>
              <a:srgbClr val="000000"/>
            </a:solidFill>
            <a:round/>
          </a:ln>
        </p:spPr>
      </p:cxnSp>
      <p:sp>
        <p:nvSpPr>
          <p:cNvPr id="283" name="Rectangle 35"/>
          <p:cNvSpPr/>
          <p:nvPr/>
        </p:nvSpPr>
        <p:spPr>
          <a:xfrm>
            <a:off x="2464920" y="5978520"/>
            <a:ext cx="889920" cy="40248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+3</a:t>
            </a:r>
            <a:endParaRPr lang="fr-FR" sz="3200" b="0" strike="noStrike" spc="-1">
              <a:solidFill>
                <a:srgbClr val="129D45"/>
              </a:solidFill>
              <a:latin typeface="Arial"/>
            </a:endParaRPr>
          </a:p>
        </p:txBody>
      </p:sp>
      <p:sp>
        <p:nvSpPr>
          <p:cNvPr id="284" name="Rectangle 36"/>
          <p:cNvSpPr/>
          <p:nvPr/>
        </p:nvSpPr>
        <p:spPr>
          <a:xfrm>
            <a:off x="4140360" y="5975640"/>
            <a:ext cx="889560" cy="40284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+11</a:t>
            </a:r>
            <a:endParaRPr lang="fr-FR" sz="3200" b="0" strike="noStrike" spc="-1">
              <a:solidFill>
                <a:srgbClr val="129D45"/>
              </a:solidFill>
              <a:latin typeface="Arial"/>
            </a:endParaRPr>
          </a:p>
        </p:txBody>
      </p:sp>
      <p:sp>
        <p:nvSpPr>
          <p:cNvPr id="285" name="Rectangle 37"/>
          <p:cNvSpPr/>
          <p:nvPr/>
        </p:nvSpPr>
        <p:spPr>
          <a:xfrm>
            <a:off x="5775480" y="5963400"/>
            <a:ext cx="889920" cy="40248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0</a:t>
            </a:r>
            <a:endParaRPr lang="fr-FR" sz="3200" b="0" strike="noStrike" spc="-1">
              <a:solidFill>
                <a:srgbClr val="129D45"/>
              </a:solidFill>
              <a:latin typeface="Arial"/>
            </a:endParaRPr>
          </a:p>
        </p:txBody>
      </p:sp>
      <p:sp>
        <p:nvSpPr>
          <p:cNvPr id="286" name="Rectangle 285"/>
          <p:cNvSpPr/>
          <p:nvPr/>
        </p:nvSpPr>
        <p:spPr>
          <a:xfrm>
            <a:off x="540360" y="360000"/>
            <a:ext cx="6298560" cy="538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CM1 : </a:t>
            </a:r>
            <a:r>
              <a:rPr lang="fr-FR" sz="3200" b="1" strike="noStrike" spc="-1">
                <a:solidFill>
                  <a:srgbClr val="000000"/>
                </a:solidFill>
                <a:latin typeface="Calibri"/>
                <a:ea typeface="Microsoft YaHei"/>
              </a:rPr>
              <a:t>Situation 3</a:t>
            </a: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r>
              <a:rPr lang="fr-FR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             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7" name="Rectangle 286"/>
          <p:cNvSpPr/>
          <p:nvPr/>
        </p:nvSpPr>
        <p:spPr>
          <a:xfrm>
            <a:off x="360360" y="3737880"/>
            <a:ext cx="6298560" cy="941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CE2 : </a:t>
            </a:r>
            <a:r>
              <a:rPr lang="fr-FR" sz="3200" b="1" strike="noStrike" spc="-1">
                <a:solidFill>
                  <a:srgbClr val="000000"/>
                </a:solidFill>
                <a:latin typeface="Calibri"/>
                <a:ea typeface="Microsoft YaHei"/>
              </a:rPr>
              <a:t>Situation 3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88" name="Picture 64" descr="Image générée"/>
          <p:cNvPicPr/>
          <p:nvPr/>
        </p:nvPicPr>
        <p:blipFill>
          <a:blip r:embed="rId5"/>
          <a:stretch/>
        </p:blipFill>
        <p:spPr>
          <a:xfrm>
            <a:off x="8010360" y="360000"/>
            <a:ext cx="718920" cy="718920"/>
          </a:xfrm>
          <a:prstGeom prst="rect">
            <a:avLst/>
          </a:prstGeom>
          <a:ln w="0">
            <a:noFill/>
          </a:ln>
        </p:spPr>
      </p:pic>
      <p:pic>
        <p:nvPicPr>
          <p:cNvPr id="289" name="Picture 65" descr="Image générée"/>
          <p:cNvPicPr/>
          <p:nvPr/>
        </p:nvPicPr>
        <p:blipFill>
          <a:blip r:embed="rId6"/>
          <a:srcRect t="11590"/>
          <a:stretch/>
        </p:blipFill>
        <p:spPr>
          <a:xfrm>
            <a:off x="2060640" y="1080000"/>
            <a:ext cx="1285560" cy="1132560"/>
          </a:xfrm>
          <a:prstGeom prst="rect">
            <a:avLst/>
          </a:prstGeom>
          <a:ln w="0">
            <a:noFill/>
          </a:ln>
        </p:spPr>
      </p:pic>
      <p:pic>
        <p:nvPicPr>
          <p:cNvPr id="290" name="Picture 66" descr="Image générée"/>
          <p:cNvPicPr/>
          <p:nvPr/>
        </p:nvPicPr>
        <p:blipFill>
          <a:blip r:embed="rId6"/>
          <a:srcRect t="11590"/>
          <a:stretch/>
        </p:blipFill>
        <p:spPr>
          <a:xfrm>
            <a:off x="3947040" y="1080000"/>
            <a:ext cx="1285560" cy="1132560"/>
          </a:xfrm>
          <a:prstGeom prst="rect">
            <a:avLst/>
          </a:prstGeom>
          <a:ln w="0">
            <a:noFill/>
          </a:ln>
        </p:spPr>
      </p:pic>
      <p:pic>
        <p:nvPicPr>
          <p:cNvPr id="291" name="Picture 67" descr="Image générée"/>
          <p:cNvPicPr/>
          <p:nvPr/>
        </p:nvPicPr>
        <p:blipFill>
          <a:blip r:embed="rId6"/>
          <a:srcRect t="11258"/>
          <a:stretch/>
        </p:blipFill>
        <p:spPr>
          <a:xfrm>
            <a:off x="5833440" y="1080000"/>
            <a:ext cx="1285560" cy="1136880"/>
          </a:xfrm>
          <a:prstGeom prst="rect">
            <a:avLst/>
          </a:prstGeom>
          <a:ln w="0">
            <a:noFill/>
          </a:ln>
        </p:spPr>
      </p:pic>
      <p:pic>
        <p:nvPicPr>
          <p:cNvPr id="292" name="Picture 68" descr="Image générée"/>
          <p:cNvPicPr/>
          <p:nvPr/>
        </p:nvPicPr>
        <p:blipFill>
          <a:blip r:embed="rId7"/>
          <a:stretch/>
        </p:blipFill>
        <p:spPr>
          <a:xfrm>
            <a:off x="360000" y="1084320"/>
            <a:ext cx="1100160" cy="1132560"/>
          </a:xfrm>
          <a:prstGeom prst="rect">
            <a:avLst/>
          </a:prstGeom>
          <a:ln w="0">
            <a:noFill/>
          </a:ln>
        </p:spPr>
      </p:pic>
      <p:pic>
        <p:nvPicPr>
          <p:cNvPr id="293" name="Picture 69" descr="Image générée"/>
          <p:cNvPicPr/>
          <p:nvPr/>
        </p:nvPicPr>
        <p:blipFill>
          <a:blip r:embed="rId7"/>
          <a:stretch/>
        </p:blipFill>
        <p:spPr>
          <a:xfrm>
            <a:off x="7727400" y="1093680"/>
            <a:ext cx="1100160" cy="1132560"/>
          </a:xfrm>
          <a:prstGeom prst="rect">
            <a:avLst/>
          </a:prstGeom>
          <a:ln w="0">
            <a:noFill/>
          </a:ln>
        </p:spPr>
      </p:pic>
      <p:sp>
        <p:nvSpPr>
          <p:cNvPr id="294" name="ZoneTexte 72"/>
          <p:cNvSpPr/>
          <p:nvPr/>
        </p:nvSpPr>
        <p:spPr>
          <a:xfrm>
            <a:off x="2057040" y="2107800"/>
            <a:ext cx="1285560" cy="3945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r>
              <a:rPr lang="fr-FR" sz="2000" b="1" strike="noStrike" spc="-1" baseline="30000">
                <a:solidFill>
                  <a:srgbClr val="000000"/>
                </a:solidFill>
                <a:latin typeface="Calibri"/>
                <a:ea typeface="DejaVu Sans"/>
              </a:rPr>
              <a:t>re</a:t>
            </a: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lang="fr-FR" sz="2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5" name="ZoneTexte 73"/>
          <p:cNvSpPr/>
          <p:nvPr/>
        </p:nvSpPr>
        <p:spPr>
          <a:xfrm>
            <a:off x="353880" y="2107800"/>
            <a:ext cx="1102680" cy="394560"/>
          </a:xfrm>
          <a:prstGeom prst="rect">
            <a:avLst/>
          </a:prstGeom>
          <a:solidFill>
            <a:schemeClr val="tx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0" strike="noStrike" spc="-1">
                <a:solidFill>
                  <a:srgbClr val="FFFFFF"/>
                </a:solidFill>
                <a:latin typeface="Calibri"/>
                <a:ea typeface="DejaVu Sans"/>
              </a:rPr>
              <a:t>Départ</a:t>
            </a:r>
            <a:endParaRPr lang="fr-FR" sz="20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296" name="ZoneTexte 74"/>
          <p:cNvSpPr/>
          <p:nvPr/>
        </p:nvSpPr>
        <p:spPr>
          <a:xfrm>
            <a:off x="7716240" y="2107800"/>
            <a:ext cx="1102680" cy="394560"/>
          </a:xfrm>
          <a:prstGeom prst="rect">
            <a:avLst/>
          </a:prstGeom>
          <a:solidFill>
            <a:schemeClr val="tx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0" strike="noStrike" spc="-1">
                <a:solidFill>
                  <a:srgbClr val="FFFFFF"/>
                </a:solidFill>
                <a:latin typeface="Calibri"/>
                <a:ea typeface="DejaVu Sans"/>
              </a:rPr>
              <a:t>Arrivée</a:t>
            </a:r>
            <a:endParaRPr lang="fr-FR" sz="20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297" name="ZoneTexte 75"/>
          <p:cNvSpPr/>
          <p:nvPr/>
        </p:nvSpPr>
        <p:spPr>
          <a:xfrm>
            <a:off x="3943440" y="2107800"/>
            <a:ext cx="1285560" cy="3945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r>
              <a:rPr lang="fr-FR" sz="2000" b="1" strike="noStrike" spc="-1" baseline="30000">
                <a:solidFill>
                  <a:srgbClr val="000000"/>
                </a:solidFill>
                <a:latin typeface="Calibri"/>
                <a:ea typeface="DejaVu Sans"/>
              </a:rPr>
              <a:t>e</a:t>
            </a: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lang="fr-FR" sz="2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8" name="ZoneTexte 76"/>
          <p:cNvSpPr/>
          <p:nvPr/>
        </p:nvSpPr>
        <p:spPr>
          <a:xfrm>
            <a:off x="5829840" y="2107800"/>
            <a:ext cx="1285560" cy="3945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r>
              <a:rPr lang="fr-FR" sz="2000" b="1" strike="noStrike" spc="-1" baseline="30000">
                <a:solidFill>
                  <a:srgbClr val="000000"/>
                </a:solidFill>
                <a:latin typeface="Calibri"/>
                <a:ea typeface="DejaVu Sans"/>
              </a:rPr>
              <a:t>e</a:t>
            </a: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lang="fr-FR" sz="2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9" name="Ellipse 25"/>
          <p:cNvSpPr/>
          <p:nvPr/>
        </p:nvSpPr>
        <p:spPr>
          <a:xfrm>
            <a:off x="0" y="2761560"/>
            <a:ext cx="1472040" cy="83736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2800" b="0" strike="noStrike" spc="-1" dirty="0">
                <a:solidFill>
                  <a:srgbClr val="2A6099"/>
                </a:solidFill>
                <a:latin typeface="Calibri"/>
                <a:ea typeface="DejaVu Sans"/>
              </a:rPr>
              <a:t>2 500</a:t>
            </a:r>
            <a:endParaRPr lang="fr-FR" sz="2800" b="0" strike="noStrike" spc="-1" dirty="0">
              <a:solidFill>
                <a:srgbClr val="2A6099"/>
              </a:solidFill>
              <a:latin typeface="Arial"/>
            </a:endParaRPr>
          </a:p>
        </p:txBody>
      </p:sp>
      <p:sp>
        <p:nvSpPr>
          <p:cNvPr id="300" name="Ellipse 26"/>
          <p:cNvSpPr/>
          <p:nvPr/>
        </p:nvSpPr>
        <p:spPr>
          <a:xfrm>
            <a:off x="7740000" y="2700000"/>
            <a:ext cx="1017360" cy="101736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FF0000"/>
                </a:solidFill>
                <a:latin typeface="Calibri"/>
                <a:ea typeface="DejaVu Sans"/>
              </a:rPr>
              <a:t>?</a:t>
            </a:r>
            <a:endParaRPr lang="fr-FR" sz="3600" b="0" strike="noStrike" spc="-1">
              <a:solidFill>
                <a:srgbClr val="FF0000"/>
              </a:solidFill>
              <a:latin typeface="Arial"/>
            </a:endParaRPr>
          </a:p>
        </p:txBody>
      </p:sp>
      <p:cxnSp>
        <p:nvCxnSpPr>
          <p:cNvPr id="301" name="Connecteur droit 11"/>
          <p:cNvCxnSpPr>
            <a:cxnSpLocks/>
            <a:stCxn id="299" idx="6"/>
            <a:endCxn id="300" idx="2"/>
          </p:cNvCxnSpPr>
          <p:nvPr/>
        </p:nvCxnSpPr>
        <p:spPr>
          <a:xfrm>
            <a:off x="1472040" y="3180240"/>
            <a:ext cx="6267960" cy="28440"/>
          </a:xfrm>
          <a:prstGeom prst="straightConnector1">
            <a:avLst/>
          </a:prstGeom>
          <a:ln w="28575">
            <a:solidFill>
              <a:srgbClr val="000000"/>
            </a:solidFill>
            <a:round/>
          </a:ln>
        </p:spPr>
      </p:cxnSp>
      <p:sp>
        <p:nvSpPr>
          <p:cNvPr id="302" name="Rectangle 38"/>
          <p:cNvSpPr/>
          <p:nvPr/>
        </p:nvSpPr>
        <p:spPr>
          <a:xfrm>
            <a:off x="2193120" y="2502360"/>
            <a:ext cx="1013760" cy="60336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+120</a:t>
            </a:r>
            <a:endParaRPr lang="fr-FR" sz="3200" b="0" strike="noStrike" spc="-1">
              <a:solidFill>
                <a:srgbClr val="129D45"/>
              </a:solidFill>
              <a:latin typeface="Arial"/>
            </a:endParaRPr>
          </a:p>
        </p:txBody>
      </p:sp>
      <p:sp>
        <p:nvSpPr>
          <p:cNvPr id="303" name="Rectangle 39"/>
          <p:cNvSpPr/>
          <p:nvPr/>
        </p:nvSpPr>
        <p:spPr>
          <a:xfrm>
            <a:off x="4102560" y="2502360"/>
            <a:ext cx="1013760" cy="60336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-50</a:t>
            </a:r>
            <a:endParaRPr lang="fr-FR" sz="3200" b="0" strike="noStrike" spc="-1">
              <a:solidFill>
                <a:srgbClr val="129D45"/>
              </a:solidFill>
              <a:latin typeface="Arial"/>
            </a:endParaRPr>
          </a:p>
        </p:txBody>
      </p:sp>
      <p:sp>
        <p:nvSpPr>
          <p:cNvPr id="304" name="Rectangle 40"/>
          <p:cNvSpPr/>
          <p:nvPr/>
        </p:nvSpPr>
        <p:spPr>
          <a:xfrm>
            <a:off x="6005160" y="2502360"/>
            <a:ext cx="1013760" cy="60336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0</a:t>
            </a:r>
            <a:endParaRPr lang="fr-FR" sz="3200" b="0" strike="noStrike" spc="-1">
              <a:solidFill>
                <a:srgbClr val="129D45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5" name="Groupe 34"/>
          <p:cNvGrpSpPr/>
          <p:nvPr/>
        </p:nvGrpSpPr>
        <p:grpSpPr>
          <a:xfrm>
            <a:off x="2345760" y="4431600"/>
            <a:ext cx="1127880" cy="1327680"/>
            <a:chOff x="2345760" y="4431600"/>
            <a:chExt cx="1127880" cy="1327680"/>
          </a:xfrm>
        </p:grpSpPr>
        <p:sp>
          <p:nvSpPr>
            <p:cNvPr id="306" name="ZoneTexte 86"/>
            <p:cNvSpPr/>
            <p:nvPr/>
          </p:nvSpPr>
          <p:spPr>
            <a:xfrm>
              <a:off x="2345760" y="5364720"/>
              <a:ext cx="112788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1</a:t>
              </a:r>
              <a:r>
                <a:rPr lang="fr-FR" sz="2000" b="1" strike="noStrike" spc="-1" baseline="30000">
                  <a:solidFill>
                    <a:srgbClr val="000000"/>
                  </a:solidFill>
                  <a:latin typeface="Calibri"/>
                  <a:ea typeface="DejaVu Sans"/>
                </a:rPr>
                <a:t>er</a:t>
              </a: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lang="fr-FR" sz="20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pic>
          <p:nvPicPr>
            <p:cNvPr id="307" name="Picture 70" descr="Image générée"/>
            <p:cNvPicPr/>
            <p:nvPr/>
          </p:nvPicPr>
          <p:blipFill>
            <a:blip r:embed="rId2"/>
            <a:srcRect r="38177"/>
            <a:stretch/>
          </p:blipFill>
          <p:spPr>
            <a:xfrm>
              <a:off x="2345760" y="4431600"/>
              <a:ext cx="1127880" cy="925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308" name="Groupe 35"/>
          <p:cNvGrpSpPr/>
          <p:nvPr/>
        </p:nvGrpSpPr>
        <p:grpSpPr>
          <a:xfrm>
            <a:off x="851400" y="4431600"/>
            <a:ext cx="966960" cy="1327680"/>
            <a:chOff x="851400" y="4431600"/>
            <a:chExt cx="966960" cy="1327680"/>
          </a:xfrm>
        </p:grpSpPr>
        <p:sp>
          <p:nvSpPr>
            <p:cNvPr id="309" name="ZoneTexte 87"/>
            <p:cNvSpPr/>
            <p:nvPr/>
          </p:nvSpPr>
          <p:spPr>
            <a:xfrm>
              <a:off x="851400" y="5364720"/>
              <a:ext cx="966960" cy="394560"/>
            </a:xfrm>
            <a:prstGeom prst="rect">
              <a:avLst/>
            </a:prstGeom>
            <a:solidFill>
              <a:schemeClr val="tx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0" strike="noStrike" spc="-1">
                  <a:solidFill>
                    <a:srgbClr val="FFFFFF"/>
                  </a:solidFill>
                  <a:latin typeface="Calibri"/>
                  <a:ea typeface="DejaVu Sans"/>
                </a:rPr>
                <a:t>Départ</a:t>
              </a:r>
              <a:endParaRPr lang="fr-FR" sz="2000" b="0" strike="noStrike" spc="-1">
                <a:solidFill>
                  <a:srgbClr val="FFFFFF"/>
                </a:solidFill>
                <a:latin typeface="Arial"/>
              </a:endParaRPr>
            </a:p>
          </p:txBody>
        </p:sp>
        <p:pic>
          <p:nvPicPr>
            <p:cNvPr id="310" name="Picture 71" descr="Image générée"/>
            <p:cNvPicPr/>
            <p:nvPr/>
          </p:nvPicPr>
          <p:blipFill>
            <a:blip r:embed="rId3"/>
            <a:srcRect t="10089" b="6080"/>
            <a:stretch/>
          </p:blipFill>
          <p:spPr>
            <a:xfrm>
              <a:off x="851400" y="4431600"/>
              <a:ext cx="966960" cy="925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311" name="Groupe 36"/>
          <p:cNvGrpSpPr/>
          <p:nvPr/>
        </p:nvGrpSpPr>
        <p:grpSpPr>
          <a:xfrm>
            <a:off x="7311960" y="4431600"/>
            <a:ext cx="966960" cy="1327680"/>
            <a:chOff x="7311960" y="4431600"/>
            <a:chExt cx="966960" cy="1327680"/>
          </a:xfrm>
        </p:grpSpPr>
        <p:sp>
          <p:nvSpPr>
            <p:cNvPr id="312" name="ZoneTexte 88"/>
            <p:cNvSpPr/>
            <p:nvPr/>
          </p:nvSpPr>
          <p:spPr>
            <a:xfrm>
              <a:off x="7311960" y="5364720"/>
              <a:ext cx="966960" cy="394560"/>
            </a:xfrm>
            <a:prstGeom prst="rect">
              <a:avLst/>
            </a:prstGeom>
            <a:solidFill>
              <a:schemeClr val="tx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0" strike="noStrike" spc="-1">
                  <a:solidFill>
                    <a:srgbClr val="FFFFFF"/>
                  </a:solidFill>
                  <a:latin typeface="Calibri"/>
                  <a:ea typeface="DejaVu Sans"/>
                </a:rPr>
                <a:t>Arrivée</a:t>
              </a:r>
              <a:endParaRPr lang="fr-FR" sz="2000" b="0" strike="noStrike" spc="-1">
                <a:solidFill>
                  <a:srgbClr val="FFFFFF"/>
                </a:solidFill>
                <a:latin typeface="Arial"/>
              </a:endParaRPr>
            </a:p>
          </p:txBody>
        </p:sp>
        <p:pic>
          <p:nvPicPr>
            <p:cNvPr id="313" name="Picture 72" descr="Image générée"/>
            <p:cNvPicPr/>
            <p:nvPr/>
          </p:nvPicPr>
          <p:blipFill>
            <a:blip r:embed="rId3"/>
            <a:srcRect t="10089" b="6080"/>
            <a:stretch/>
          </p:blipFill>
          <p:spPr>
            <a:xfrm>
              <a:off x="7311960" y="4431600"/>
              <a:ext cx="966960" cy="925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314" name="Groupe 37"/>
          <p:cNvGrpSpPr/>
          <p:nvPr/>
        </p:nvGrpSpPr>
        <p:grpSpPr>
          <a:xfrm>
            <a:off x="4001040" y="4431600"/>
            <a:ext cx="1128240" cy="1327680"/>
            <a:chOff x="4001040" y="4431600"/>
            <a:chExt cx="1128240" cy="1327680"/>
          </a:xfrm>
        </p:grpSpPr>
        <p:sp>
          <p:nvSpPr>
            <p:cNvPr id="315" name="ZoneTexte 89"/>
            <p:cNvSpPr/>
            <p:nvPr/>
          </p:nvSpPr>
          <p:spPr>
            <a:xfrm>
              <a:off x="4001040" y="5364720"/>
              <a:ext cx="112824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2</a:t>
              </a:r>
              <a:r>
                <a:rPr lang="fr-FR" sz="2000" b="1" strike="noStrike" spc="-1" baseline="30000">
                  <a:solidFill>
                    <a:srgbClr val="000000"/>
                  </a:solidFill>
                  <a:latin typeface="Calibri"/>
                  <a:ea typeface="DejaVu Sans"/>
                </a:rPr>
                <a:t>e</a:t>
              </a: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lang="fr-FR" sz="20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pic>
          <p:nvPicPr>
            <p:cNvPr id="316" name="Picture 73" descr="Image générée"/>
            <p:cNvPicPr/>
            <p:nvPr/>
          </p:nvPicPr>
          <p:blipFill>
            <a:blip r:embed="rId2"/>
            <a:srcRect r="38177"/>
            <a:stretch/>
          </p:blipFill>
          <p:spPr>
            <a:xfrm>
              <a:off x="4001040" y="4431600"/>
              <a:ext cx="1128240" cy="925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317" name="Groupe 38"/>
          <p:cNvGrpSpPr/>
          <p:nvPr/>
        </p:nvGrpSpPr>
        <p:grpSpPr>
          <a:xfrm>
            <a:off x="5656320" y="4431600"/>
            <a:ext cx="1127880" cy="1327680"/>
            <a:chOff x="5656320" y="4431600"/>
            <a:chExt cx="1127880" cy="1327680"/>
          </a:xfrm>
        </p:grpSpPr>
        <p:sp>
          <p:nvSpPr>
            <p:cNvPr id="318" name="ZoneTexte 90"/>
            <p:cNvSpPr/>
            <p:nvPr/>
          </p:nvSpPr>
          <p:spPr>
            <a:xfrm>
              <a:off x="5656320" y="5364720"/>
              <a:ext cx="112788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3</a:t>
              </a:r>
              <a:r>
                <a:rPr lang="fr-FR" sz="2000" b="1" strike="noStrike" spc="-1" baseline="30000">
                  <a:solidFill>
                    <a:srgbClr val="000000"/>
                  </a:solidFill>
                  <a:latin typeface="Calibri"/>
                  <a:ea typeface="DejaVu Sans"/>
                </a:rPr>
                <a:t>e</a:t>
              </a: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lang="fr-FR" sz="20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pic>
          <p:nvPicPr>
            <p:cNvPr id="319" name="Picture 74" descr="Image générée"/>
            <p:cNvPicPr/>
            <p:nvPr/>
          </p:nvPicPr>
          <p:blipFill>
            <a:blip r:embed="rId2"/>
            <a:srcRect r="38177"/>
            <a:stretch/>
          </p:blipFill>
          <p:spPr>
            <a:xfrm>
              <a:off x="5656320" y="4431600"/>
              <a:ext cx="1127880" cy="92592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320" name="Picture 75" descr="Image générée"/>
          <p:cNvPicPr/>
          <p:nvPr/>
        </p:nvPicPr>
        <p:blipFill>
          <a:blip r:embed="rId4"/>
          <a:srcRect t="21275" b="19869"/>
          <a:stretch/>
        </p:blipFill>
        <p:spPr>
          <a:xfrm>
            <a:off x="7912800" y="3768480"/>
            <a:ext cx="1230120" cy="550440"/>
          </a:xfrm>
          <a:prstGeom prst="rect">
            <a:avLst/>
          </a:prstGeom>
          <a:ln w="0">
            <a:noFill/>
          </a:ln>
        </p:spPr>
      </p:pic>
      <p:sp>
        <p:nvSpPr>
          <p:cNvPr id="321" name="Ellipse 27"/>
          <p:cNvSpPr/>
          <p:nvPr/>
        </p:nvSpPr>
        <p:spPr>
          <a:xfrm>
            <a:off x="736560" y="5759280"/>
            <a:ext cx="1081800" cy="91692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2A6099"/>
                </a:solidFill>
                <a:latin typeface="Calibri"/>
                <a:ea typeface="DejaVu Sans"/>
              </a:rPr>
              <a:t>80</a:t>
            </a:r>
            <a:endParaRPr lang="fr-FR" sz="4000" b="0" strike="noStrike" spc="-1">
              <a:solidFill>
                <a:srgbClr val="2A6099"/>
              </a:solidFill>
              <a:latin typeface="Arial"/>
            </a:endParaRPr>
          </a:p>
        </p:txBody>
      </p:sp>
      <p:sp>
        <p:nvSpPr>
          <p:cNvPr id="322" name="Ellipse 28"/>
          <p:cNvSpPr/>
          <p:nvPr/>
        </p:nvSpPr>
        <p:spPr>
          <a:xfrm>
            <a:off x="7386840" y="5760000"/>
            <a:ext cx="1072080" cy="88452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FF0000"/>
                </a:solidFill>
                <a:latin typeface="Calibri"/>
                <a:ea typeface="DejaVu Sans"/>
              </a:rPr>
              <a:t>94</a:t>
            </a:r>
            <a:endParaRPr lang="fr-FR" sz="3600" b="0" strike="noStrike" spc="-1">
              <a:solidFill>
                <a:srgbClr val="FF0000"/>
              </a:solidFill>
              <a:latin typeface="Arial"/>
            </a:endParaRPr>
          </a:p>
        </p:txBody>
      </p:sp>
      <p:cxnSp>
        <p:nvCxnSpPr>
          <p:cNvPr id="323" name="Connecteur droit 12"/>
          <p:cNvCxnSpPr>
            <a:stCxn id="321" idx="6"/>
            <a:endCxn id="322" idx="2"/>
          </p:cNvCxnSpPr>
          <p:nvPr/>
        </p:nvCxnSpPr>
        <p:spPr>
          <a:xfrm flipV="1">
            <a:off x="1818360" y="6202440"/>
            <a:ext cx="5568840" cy="15840"/>
          </a:xfrm>
          <a:prstGeom prst="straightConnector1">
            <a:avLst/>
          </a:prstGeom>
          <a:ln w="28575">
            <a:solidFill>
              <a:srgbClr val="000000"/>
            </a:solidFill>
            <a:round/>
          </a:ln>
        </p:spPr>
      </p:cxnSp>
      <p:sp>
        <p:nvSpPr>
          <p:cNvPr id="324" name="Rectangle 41"/>
          <p:cNvSpPr/>
          <p:nvPr/>
        </p:nvSpPr>
        <p:spPr>
          <a:xfrm>
            <a:off x="2464920" y="5760000"/>
            <a:ext cx="889920" cy="40248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+3</a:t>
            </a:r>
            <a:r>
              <a:rPr lang="fr-FR" sz="1800" b="0" strike="noStrike" spc="-1">
                <a:solidFill>
                  <a:srgbClr val="77F218"/>
                </a:solidFill>
                <a:latin typeface="Calibri"/>
                <a:ea typeface="DejaVu Sans"/>
              </a:rPr>
              <a:t> 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5" name="Rectangle 42"/>
          <p:cNvSpPr/>
          <p:nvPr/>
        </p:nvSpPr>
        <p:spPr>
          <a:xfrm>
            <a:off x="4140360" y="5760000"/>
            <a:ext cx="889560" cy="40284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+11</a:t>
            </a:r>
            <a:endParaRPr lang="fr-FR" sz="3200" b="0" strike="noStrike" spc="-1">
              <a:solidFill>
                <a:srgbClr val="129D45"/>
              </a:solidFill>
              <a:latin typeface="Arial"/>
            </a:endParaRPr>
          </a:p>
        </p:txBody>
      </p:sp>
      <p:sp>
        <p:nvSpPr>
          <p:cNvPr id="326" name="Rectangle 43"/>
          <p:cNvSpPr/>
          <p:nvPr/>
        </p:nvSpPr>
        <p:spPr>
          <a:xfrm>
            <a:off x="5760000" y="5760000"/>
            <a:ext cx="889920" cy="40248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0</a:t>
            </a:r>
            <a:endParaRPr lang="fr-FR" sz="3200" b="0" strike="noStrike" spc="-1">
              <a:solidFill>
                <a:srgbClr val="129D45"/>
              </a:solidFill>
              <a:latin typeface="Arial"/>
            </a:endParaRPr>
          </a:p>
        </p:txBody>
      </p:sp>
      <p:sp>
        <p:nvSpPr>
          <p:cNvPr id="327" name="Rectangle 326"/>
          <p:cNvSpPr/>
          <p:nvPr/>
        </p:nvSpPr>
        <p:spPr>
          <a:xfrm>
            <a:off x="540360" y="360000"/>
            <a:ext cx="6298560" cy="538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CM1 : </a:t>
            </a:r>
            <a:r>
              <a:rPr lang="fr-FR" sz="3200" b="1" strike="noStrike" spc="-1">
                <a:solidFill>
                  <a:srgbClr val="000000"/>
                </a:solidFill>
                <a:latin typeface="Calibri"/>
                <a:ea typeface="Microsoft YaHei"/>
              </a:rPr>
              <a:t>Situation 3 </a:t>
            </a:r>
            <a:r>
              <a:rPr lang="fr-FR" sz="3200" b="1" strike="noStrike" spc="-1">
                <a:solidFill>
                  <a:srgbClr val="C00000"/>
                </a:solidFill>
                <a:latin typeface="Calibri"/>
                <a:ea typeface="Microsoft YaHei"/>
              </a:rPr>
              <a:t>correction</a:t>
            </a: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r>
              <a:rPr lang="fr-FR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             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8" name="Rectangle 327"/>
          <p:cNvSpPr/>
          <p:nvPr/>
        </p:nvSpPr>
        <p:spPr>
          <a:xfrm>
            <a:off x="360360" y="3737880"/>
            <a:ext cx="6298560" cy="941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CE2 : </a:t>
            </a:r>
            <a:r>
              <a:rPr lang="fr-FR" sz="3200" b="1" strike="noStrike" spc="-1">
                <a:solidFill>
                  <a:srgbClr val="000000"/>
                </a:solidFill>
                <a:latin typeface="Calibri"/>
                <a:ea typeface="Microsoft YaHei"/>
              </a:rPr>
              <a:t>Situation 3 </a:t>
            </a:r>
            <a:r>
              <a:rPr lang="fr-FR" sz="3200" b="1" strike="noStrike" spc="-1">
                <a:solidFill>
                  <a:srgbClr val="C00000"/>
                </a:solidFill>
                <a:latin typeface="Calibri"/>
                <a:ea typeface="Microsoft YaHei"/>
              </a:rPr>
              <a:t>correction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29" name="Picture 76" descr="Image générée"/>
          <p:cNvPicPr/>
          <p:nvPr/>
        </p:nvPicPr>
        <p:blipFill>
          <a:blip r:embed="rId5"/>
          <a:stretch/>
        </p:blipFill>
        <p:spPr>
          <a:xfrm>
            <a:off x="8010360" y="360000"/>
            <a:ext cx="718920" cy="718920"/>
          </a:xfrm>
          <a:prstGeom prst="rect">
            <a:avLst/>
          </a:prstGeom>
          <a:ln w="0">
            <a:noFill/>
          </a:ln>
        </p:spPr>
      </p:pic>
      <p:pic>
        <p:nvPicPr>
          <p:cNvPr id="330" name="Picture 77" descr="Image générée"/>
          <p:cNvPicPr/>
          <p:nvPr/>
        </p:nvPicPr>
        <p:blipFill>
          <a:blip r:embed="rId6"/>
          <a:srcRect t="11590"/>
          <a:stretch/>
        </p:blipFill>
        <p:spPr>
          <a:xfrm>
            <a:off x="2411640" y="1080000"/>
            <a:ext cx="1138680" cy="1003320"/>
          </a:xfrm>
          <a:prstGeom prst="rect">
            <a:avLst/>
          </a:prstGeom>
          <a:ln w="0">
            <a:noFill/>
          </a:ln>
        </p:spPr>
      </p:pic>
      <p:pic>
        <p:nvPicPr>
          <p:cNvPr id="331" name="Picture 78" descr="Image générée"/>
          <p:cNvPicPr/>
          <p:nvPr/>
        </p:nvPicPr>
        <p:blipFill>
          <a:blip r:embed="rId6"/>
          <a:srcRect t="11590"/>
          <a:stretch/>
        </p:blipFill>
        <p:spPr>
          <a:xfrm>
            <a:off x="4082400" y="1080000"/>
            <a:ext cx="1138680" cy="1003320"/>
          </a:xfrm>
          <a:prstGeom prst="rect">
            <a:avLst/>
          </a:prstGeom>
          <a:ln w="0">
            <a:noFill/>
          </a:ln>
        </p:spPr>
      </p:pic>
      <p:pic>
        <p:nvPicPr>
          <p:cNvPr id="332" name="Picture 79" descr="Image générée"/>
          <p:cNvPicPr/>
          <p:nvPr/>
        </p:nvPicPr>
        <p:blipFill>
          <a:blip r:embed="rId6"/>
          <a:srcRect t="11258"/>
          <a:stretch/>
        </p:blipFill>
        <p:spPr>
          <a:xfrm>
            <a:off x="5753160" y="1080000"/>
            <a:ext cx="1138680" cy="1006920"/>
          </a:xfrm>
          <a:prstGeom prst="rect">
            <a:avLst/>
          </a:prstGeom>
          <a:ln w="0">
            <a:noFill/>
          </a:ln>
        </p:spPr>
      </p:pic>
      <p:pic>
        <p:nvPicPr>
          <p:cNvPr id="333" name="Picture 80" descr="Image générée"/>
          <p:cNvPicPr/>
          <p:nvPr/>
        </p:nvPicPr>
        <p:blipFill>
          <a:blip r:embed="rId7"/>
          <a:stretch/>
        </p:blipFill>
        <p:spPr>
          <a:xfrm>
            <a:off x="905400" y="1083960"/>
            <a:ext cx="974160" cy="1002960"/>
          </a:xfrm>
          <a:prstGeom prst="rect">
            <a:avLst/>
          </a:prstGeom>
          <a:ln w="0">
            <a:noFill/>
          </a:ln>
        </p:spPr>
      </p:pic>
      <p:pic>
        <p:nvPicPr>
          <p:cNvPr id="334" name="Picture 81" descr="Image générée"/>
          <p:cNvPicPr/>
          <p:nvPr/>
        </p:nvPicPr>
        <p:blipFill>
          <a:blip r:embed="rId7"/>
          <a:stretch/>
        </p:blipFill>
        <p:spPr>
          <a:xfrm>
            <a:off x="7430760" y="1092240"/>
            <a:ext cx="974160" cy="1002960"/>
          </a:xfrm>
          <a:prstGeom prst="rect">
            <a:avLst/>
          </a:prstGeom>
          <a:ln w="0">
            <a:noFill/>
          </a:ln>
        </p:spPr>
      </p:pic>
      <p:sp>
        <p:nvSpPr>
          <p:cNvPr id="335" name="ZoneTexte 91"/>
          <p:cNvSpPr/>
          <p:nvPr/>
        </p:nvSpPr>
        <p:spPr>
          <a:xfrm>
            <a:off x="2408400" y="1990440"/>
            <a:ext cx="1138680" cy="3639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r>
              <a:rPr lang="fr-FR" sz="1800" b="1" strike="noStrike" spc="-1" baseline="30000">
                <a:solidFill>
                  <a:srgbClr val="000000"/>
                </a:solidFill>
                <a:latin typeface="Calibri"/>
                <a:ea typeface="DejaVu Sans"/>
              </a:rPr>
              <a:t>re</a:t>
            </a:r>
            <a:r>
              <a:rPr lang="fr-FR" sz="1800" b="1" strike="noStrike" spc="-1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6" name="ZoneTexte 92"/>
          <p:cNvSpPr/>
          <p:nvPr/>
        </p:nvSpPr>
        <p:spPr>
          <a:xfrm>
            <a:off x="900000" y="1990440"/>
            <a:ext cx="976680" cy="394560"/>
          </a:xfrm>
          <a:prstGeom prst="rect">
            <a:avLst/>
          </a:prstGeom>
          <a:solidFill>
            <a:schemeClr val="tx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0" strike="noStrike" spc="-1">
                <a:solidFill>
                  <a:srgbClr val="FFFFFF"/>
                </a:solidFill>
                <a:latin typeface="Calibri"/>
                <a:ea typeface="DejaVu Sans"/>
              </a:rPr>
              <a:t>Départ</a:t>
            </a:r>
            <a:endParaRPr lang="fr-FR" sz="20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337" name="ZoneTexte 93"/>
          <p:cNvSpPr/>
          <p:nvPr/>
        </p:nvSpPr>
        <p:spPr>
          <a:xfrm>
            <a:off x="7420680" y="1990440"/>
            <a:ext cx="976680" cy="394560"/>
          </a:xfrm>
          <a:prstGeom prst="rect">
            <a:avLst/>
          </a:prstGeom>
          <a:solidFill>
            <a:schemeClr val="tx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0" strike="noStrike" spc="-1">
                <a:solidFill>
                  <a:srgbClr val="FFFFFF"/>
                </a:solidFill>
                <a:latin typeface="Calibri"/>
                <a:ea typeface="DejaVu Sans"/>
              </a:rPr>
              <a:t>Arrivée</a:t>
            </a:r>
            <a:endParaRPr lang="fr-FR" sz="20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338" name="ZoneTexte 94"/>
          <p:cNvSpPr/>
          <p:nvPr/>
        </p:nvSpPr>
        <p:spPr>
          <a:xfrm>
            <a:off x="4079160" y="1990440"/>
            <a:ext cx="1138680" cy="3945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r>
              <a:rPr lang="fr-FR" sz="2000" b="1" strike="noStrike" spc="-1" baseline="30000">
                <a:solidFill>
                  <a:srgbClr val="000000"/>
                </a:solidFill>
                <a:latin typeface="Calibri"/>
                <a:ea typeface="DejaVu Sans"/>
              </a:rPr>
              <a:t>e</a:t>
            </a: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lang="fr-FR" sz="2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9" name="ZoneTexte 95"/>
          <p:cNvSpPr/>
          <p:nvPr/>
        </p:nvSpPr>
        <p:spPr>
          <a:xfrm>
            <a:off x="5749920" y="1990440"/>
            <a:ext cx="1138680" cy="3945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r>
              <a:rPr lang="fr-FR" sz="2000" b="1" strike="noStrike" spc="-1" baseline="30000">
                <a:solidFill>
                  <a:srgbClr val="000000"/>
                </a:solidFill>
                <a:latin typeface="Calibri"/>
                <a:ea typeface="DejaVu Sans"/>
              </a:rPr>
              <a:t>e</a:t>
            </a: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lang="fr-FR" sz="2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0" name="Ellipse 29"/>
          <p:cNvSpPr/>
          <p:nvPr/>
        </p:nvSpPr>
        <p:spPr>
          <a:xfrm>
            <a:off x="0" y="2581560"/>
            <a:ext cx="1451160" cy="83736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2800" b="0" strike="noStrike" spc="-1" dirty="0">
                <a:solidFill>
                  <a:srgbClr val="2A6099"/>
                </a:solidFill>
                <a:latin typeface="Calibri"/>
                <a:ea typeface="DejaVu Sans"/>
              </a:rPr>
              <a:t>2 500</a:t>
            </a:r>
            <a:endParaRPr lang="fr-FR" sz="2800" b="0" strike="noStrike" spc="-1" dirty="0">
              <a:solidFill>
                <a:srgbClr val="2A6099"/>
              </a:solidFill>
              <a:latin typeface="Arial"/>
            </a:endParaRPr>
          </a:p>
        </p:txBody>
      </p:sp>
      <p:sp>
        <p:nvSpPr>
          <p:cNvPr id="341" name="Ellipse 30"/>
          <p:cNvSpPr/>
          <p:nvPr/>
        </p:nvSpPr>
        <p:spPr>
          <a:xfrm>
            <a:off x="7380000" y="2520000"/>
            <a:ext cx="1762920" cy="89892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FF0000"/>
                </a:solidFill>
                <a:latin typeface="Calibri"/>
                <a:ea typeface="DejaVu Sans"/>
              </a:rPr>
              <a:t>2 570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342" name="Connecteur droit 14"/>
          <p:cNvCxnSpPr>
            <a:cxnSpLocks/>
            <a:stCxn id="340" idx="6"/>
            <a:endCxn id="341" idx="2"/>
          </p:cNvCxnSpPr>
          <p:nvPr/>
        </p:nvCxnSpPr>
        <p:spPr>
          <a:xfrm flipV="1">
            <a:off x="1451160" y="2969460"/>
            <a:ext cx="5928840" cy="30780"/>
          </a:xfrm>
          <a:prstGeom prst="straightConnector1">
            <a:avLst/>
          </a:prstGeom>
          <a:ln w="28575">
            <a:solidFill>
              <a:srgbClr val="000000"/>
            </a:solidFill>
            <a:round/>
          </a:ln>
        </p:spPr>
      </p:cxnSp>
      <p:sp>
        <p:nvSpPr>
          <p:cNvPr id="343" name="Rectangle 44"/>
          <p:cNvSpPr/>
          <p:nvPr/>
        </p:nvSpPr>
        <p:spPr>
          <a:xfrm>
            <a:off x="2408400" y="2355120"/>
            <a:ext cx="1013760" cy="60336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+120</a:t>
            </a:r>
            <a:endParaRPr lang="fr-FR" sz="3200" b="0" strike="noStrike" spc="-1">
              <a:solidFill>
                <a:srgbClr val="129D45"/>
              </a:solidFill>
              <a:latin typeface="Arial"/>
            </a:endParaRPr>
          </a:p>
        </p:txBody>
      </p:sp>
      <p:sp>
        <p:nvSpPr>
          <p:cNvPr id="344" name="Rectangle 45"/>
          <p:cNvSpPr/>
          <p:nvPr/>
        </p:nvSpPr>
        <p:spPr>
          <a:xfrm>
            <a:off x="4102560" y="2385000"/>
            <a:ext cx="1013760" cy="60336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-50</a:t>
            </a:r>
            <a:endParaRPr lang="fr-FR" sz="3200" b="0" strike="noStrike" spc="-1">
              <a:solidFill>
                <a:srgbClr val="129D45"/>
              </a:solidFill>
              <a:latin typeface="Arial"/>
            </a:endParaRPr>
          </a:p>
        </p:txBody>
      </p:sp>
      <p:sp>
        <p:nvSpPr>
          <p:cNvPr id="345" name="Rectangle 46"/>
          <p:cNvSpPr/>
          <p:nvPr/>
        </p:nvSpPr>
        <p:spPr>
          <a:xfrm>
            <a:off x="5825160" y="2385000"/>
            <a:ext cx="1013760" cy="60336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0</a:t>
            </a:r>
            <a:endParaRPr lang="fr-FR" sz="3200" b="0" strike="noStrike" spc="-1">
              <a:solidFill>
                <a:srgbClr val="129D45"/>
              </a:solidFill>
              <a:latin typeface="Arial"/>
            </a:endParaRPr>
          </a:p>
        </p:txBody>
      </p:sp>
      <p:sp>
        <p:nvSpPr>
          <p:cNvPr id="346" name="ZoneTexte 97"/>
          <p:cNvSpPr/>
          <p:nvPr/>
        </p:nvSpPr>
        <p:spPr>
          <a:xfrm>
            <a:off x="2160000" y="3000240"/>
            <a:ext cx="4931640" cy="64487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 dirty="0">
                <a:solidFill>
                  <a:srgbClr val="C00000"/>
                </a:solidFill>
                <a:latin typeface="Calibri"/>
              </a:rPr>
              <a:t>2 500 + 120 - 50 = 2 570</a:t>
            </a:r>
            <a:endParaRPr lang="fr-FR" sz="36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7" name="ZoneTexte 96"/>
          <p:cNvSpPr/>
          <p:nvPr/>
        </p:nvSpPr>
        <p:spPr>
          <a:xfrm>
            <a:off x="2985120" y="6255720"/>
            <a:ext cx="317232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  <a:ea typeface="DejaVu Sans"/>
              </a:rPr>
              <a:t>80 + 3 + 11 = 94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" name="Groupe 39"/>
          <p:cNvGrpSpPr/>
          <p:nvPr/>
        </p:nvGrpSpPr>
        <p:grpSpPr>
          <a:xfrm>
            <a:off x="2345760" y="4567680"/>
            <a:ext cx="1127880" cy="1327680"/>
            <a:chOff x="2345760" y="4567680"/>
            <a:chExt cx="1127880" cy="1327680"/>
          </a:xfrm>
        </p:grpSpPr>
        <p:sp>
          <p:nvSpPr>
            <p:cNvPr id="349" name="ZoneTexte 5"/>
            <p:cNvSpPr/>
            <p:nvPr/>
          </p:nvSpPr>
          <p:spPr>
            <a:xfrm>
              <a:off x="2345760" y="5500800"/>
              <a:ext cx="112788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1</a:t>
              </a:r>
              <a:r>
                <a:rPr lang="fr-FR" sz="2000" b="1" strike="noStrike" spc="-1" baseline="30000">
                  <a:solidFill>
                    <a:srgbClr val="000000"/>
                  </a:solidFill>
                  <a:latin typeface="Calibri"/>
                  <a:ea typeface="DejaVu Sans"/>
                </a:rPr>
                <a:t>er</a:t>
              </a: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lang="fr-FR" sz="20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pic>
          <p:nvPicPr>
            <p:cNvPr id="350" name="Picture 82" descr="Image générée"/>
            <p:cNvPicPr/>
            <p:nvPr/>
          </p:nvPicPr>
          <p:blipFill>
            <a:blip r:embed="rId2"/>
            <a:srcRect r="38177"/>
            <a:stretch/>
          </p:blipFill>
          <p:spPr>
            <a:xfrm>
              <a:off x="2345760" y="4567680"/>
              <a:ext cx="1127880" cy="925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351" name="Groupe 40"/>
          <p:cNvGrpSpPr/>
          <p:nvPr/>
        </p:nvGrpSpPr>
        <p:grpSpPr>
          <a:xfrm>
            <a:off x="851400" y="4567680"/>
            <a:ext cx="966960" cy="1327680"/>
            <a:chOff x="851400" y="4567680"/>
            <a:chExt cx="966960" cy="1327680"/>
          </a:xfrm>
        </p:grpSpPr>
        <p:sp>
          <p:nvSpPr>
            <p:cNvPr id="352" name="ZoneTexte 98"/>
            <p:cNvSpPr/>
            <p:nvPr/>
          </p:nvSpPr>
          <p:spPr>
            <a:xfrm>
              <a:off x="851400" y="5500800"/>
              <a:ext cx="966960" cy="394560"/>
            </a:xfrm>
            <a:prstGeom prst="rect">
              <a:avLst/>
            </a:prstGeom>
            <a:solidFill>
              <a:schemeClr val="tx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0" strike="noStrike" spc="-1">
                  <a:solidFill>
                    <a:srgbClr val="FFFFFF"/>
                  </a:solidFill>
                  <a:latin typeface="Calibri"/>
                  <a:ea typeface="DejaVu Sans"/>
                </a:rPr>
                <a:t>Départ</a:t>
              </a:r>
              <a:endParaRPr lang="fr-FR" sz="2000" b="0" strike="noStrike" spc="-1">
                <a:solidFill>
                  <a:srgbClr val="FFFFFF"/>
                </a:solidFill>
                <a:latin typeface="Arial"/>
              </a:endParaRPr>
            </a:p>
          </p:txBody>
        </p:sp>
        <p:pic>
          <p:nvPicPr>
            <p:cNvPr id="353" name="Picture 83" descr="Image générée"/>
            <p:cNvPicPr/>
            <p:nvPr/>
          </p:nvPicPr>
          <p:blipFill>
            <a:blip r:embed="rId3"/>
            <a:srcRect t="10089" b="6080"/>
            <a:stretch/>
          </p:blipFill>
          <p:spPr>
            <a:xfrm>
              <a:off x="851400" y="4567680"/>
              <a:ext cx="966960" cy="925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354" name="Groupe 41"/>
          <p:cNvGrpSpPr/>
          <p:nvPr/>
        </p:nvGrpSpPr>
        <p:grpSpPr>
          <a:xfrm>
            <a:off x="7311960" y="4567680"/>
            <a:ext cx="966960" cy="1327680"/>
            <a:chOff x="7311960" y="4567680"/>
            <a:chExt cx="966960" cy="1327680"/>
          </a:xfrm>
        </p:grpSpPr>
        <p:sp>
          <p:nvSpPr>
            <p:cNvPr id="355" name="ZoneTexte 99"/>
            <p:cNvSpPr/>
            <p:nvPr/>
          </p:nvSpPr>
          <p:spPr>
            <a:xfrm>
              <a:off x="7311960" y="5500800"/>
              <a:ext cx="966960" cy="394560"/>
            </a:xfrm>
            <a:prstGeom prst="rect">
              <a:avLst/>
            </a:prstGeom>
            <a:solidFill>
              <a:schemeClr val="tx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0" strike="noStrike" spc="-1">
                  <a:solidFill>
                    <a:srgbClr val="FFFFFF"/>
                  </a:solidFill>
                  <a:latin typeface="Calibri"/>
                  <a:ea typeface="DejaVu Sans"/>
                </a:rPr>
                <a:t>Arrivée</a:t>
              </a:r>
              <a:endParaRPr lang="fr-FR" sz="2000" b="0" strike="noStrike" spc="-1">
                <a:solidFill>
                  <a:srgbClr val="FFFFFF"/>
                </a:solidFill>
                <a:latin typeface="Arial"/>
              </a:endParaRPr>
            </a:p>
          </p:txBody>
        </p:sp>
        <p:pic>
          <p:nvPicPr>
            <p:cNvPr id="356" name="Picture 84" descr="Image générée"/>
            <p:cNvPicPr/>
            <p:nvPr/>
          </p:nvPicPr>
          <p:blipFill>
            <a:blip r:embed="rId3"/>
            <a:srcRect t="10089" b="6080"/>
            <a:stretch/>
          </p:blipFill>
          <p:spPr>
            <a:xfrm>
              <a:off x="7311960" y="4567680"/>
              <a:ext cx="966960" cy="925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357" name="Groupe 42"/>
          <p:cNvGrpSpPr/>
          <p:nvPr/>
        </p:nvGrpSpPr>
        <p:grpSpPr>
          <a:xfrm>
            <a:off x="4001040" y="4567680"/>
            <a:ext cx="1128240" cy="1327680"/>
            <a:chOff x="4001040" y="4567680"/>
            <a:chExt cx="1128240" cy="1327680"/>
          </a:xfrm>
        </p:grpSpPr>
        <p:sp>
          <p:nvSpPr>
            <p:cNvPr id="358" name="ZoneTexte 100"/>
            <p:cNvSpPr/>
            <p:nvPr/>
          </p:nvSpPr>
          <p:spPr>
            <a:xfrm>
              <a:off x="4001040" y="5500800"/>
              <a:ext cx="112824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2</a:t>
              </a:r>
              <a:r>
                <a:rPr lang="fr-FR" sz="2000" b="1" strike="noStrike" spc="-1" baseline="30000">
                  <a:solidFill>
                    <a:srgbClr val="000000"/>
                  </a:solidFill>
                  <a:latin typeface="Calibri"/>
                  <a:ea typeface="DejaVu Sans"/>
                </a:rPr>
                <a:t>e</a:t>
              </a: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lang="fr-FR" sz="20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pic>
          <p:nvPicPr>
            <p:cNvPr id="359" name="Picture 85" descr="Image générée"/>
            <p:cNvPicPr/>
            <p:nvPr/>
          </p:nvPicPr>
          <p:blipFill>
            <a:blip r:embed="rId2"/>
            <a:srcRect r="38177"/>
            <a:stretch/>
          </p:blipFill>
          <p:spPr>
            <a:xfrm>
              <a:off x="4001040" y="4567680"/>
              <a:ext cx="1128240" cy="925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360" name="Groupe 43"/>
          <p:cNvGrpSpPr/>
          <p:nvPr/>
        </p:nvGrpSpPr>
        <p:grpSpPr>
          <a:xfrm>
            <a:off x="5656320" y="4567680"/>
            <a:ext cx="1127880" cy="1327680"/>
            <a:chOff x="5656320" y="4567680"/>
            <a:chExt cx="1127880" cy="1327680"/>
          </a:xfrm>
        </p:grpSpPr>
        <p:sp>
          <p:nvSpPr>
            <p:cNvPr id="361" name="ZoneTexte 101"/>
            <p:cNvSpPr/>
            <p:nvPr/>
          </p:nvSpPr>
          <p:spPr>
            <a:xfrm>
              <a:off x="5656320" y="5500800"/>
              <a:ext cx="112788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3</a:t>
              </a:r>
              <a:r>
                <a:rPr lang="fr-FR" sz="2000" b="1" strike="noStrike" spc="-1" baseline="30000">
                  <a:solidFill>
                    <a:srgbClr val="000000"/>
                  </a:solidFill>
                  <a:latin typeface="Calibri"/>
                  <a:ea typeface="DejaVu Sans"/>
                </a:rPr>
                <a:t>e</a:t>
              </a: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lang="fr-FR" sz="20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pic>
          <p:nvPicPr>
            <p:cNvPr id="362" name="Picture 86" descr="Image générée"/>
            <p:cNvPicPr/>
            <p:nvPr/>
          </p:nvPicPr>
          <p:blipFill>
            <a:blip r:embed="rId2"/>
            <a:srcRect r="38177"/>
            <a:stretch/>
          </p:blipFill>
          <p:spPr>
            <a:xfrm>
              <a:off x="5656320" y="4567680"/>
              <a:ext cx="1127880" cy="92592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363" name="Picture 87" descr="Image générée"/>
          <p:cNvPicPr/>
          <p:nvPr/>
        </p:nvPicPr>
        <p:blipFill>
          <a:blip r:embed="rId4"/>
          <a:srcRect t="21275" b="19869"/>
          <a:stretch/>
        </p:blipFill>
        <p:spPr>
          <a:xfrm>
            <a:off x="7912800" y="3768480"/>
            <a:ext cx="1230120" cy="550440"/>
          </a:xfrm>
          <a:prstGeom prst="rect">
            <a:avLst/>
          </a:prstGeom>
          <a:ln w="0">
            <a:noFill/>
          </a:ln>
        </p:spPr>
      </p:pic>
      <p:sp>
        <p:nvSpPr>
          <p:cNvPr id="364" name="Ellipse 31"/>
          <p:cNvSpPr/>
          <p:nvPr/>
        </p:nvSpPr>
        <p:spPr>
          <a:xfrm>
            <a:off x="540000" y="5940000"/>
            <a:ext cx="1440000" cy="91692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2A6099"/>
                </a:solidFill>
                <a:latin typeface="Calibri"/>
                <a:ea typeface="DejaVu Sans"/>
              </a:rPr>
              <a:t>110</a:t>
            </a:r>
            <a:endParaRPr lang="fr-FR" sz="4000" b="0" strike="noStrike" spc="-1">
              <a:solidFill>
                <a:srgbClr val="2A6099"/>
              </a:solidFill>
              <a:latin typeface="Arial"/>
            </a:endParaRPr>
          </a:p>
        </p:txBody>
      </p:sp>
      <p:sp>
        <p:nvSpPr>
          <p:cNvPr id="365" name="Ellipse 32"/>
          <p:cNvSpPr/>
          <p:nvPr/>
        </p:nvSpPr>
        <p:spPr>
          <a:xfrm>
            <a:off x="7369560" y="5940000"/>
            <a:ext cx="892080" cy="88452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FF0000"/>
                </a:solidFill>
                <a:latin typeface="Calibri"/>
                <a:ea typeface="DejaVu Sans"/>
              </a:rPr>
              <a:t>?</a:t>
            </a:r>
            <a:endParaRPr lang="fr-FR" sz="3600" b="0" strike="noStrike" spc="-1">
              <a:solidFill>
                <a:srgbClr val="FF0000"/>
              </a:solidFill>
              <a:latin typeface="Arial"/>
            </a:endParaRPr>
          </a:p>
        </p:txBody>
      </p:sp>
      <p:cxnSp>
        <p:nvCxnSpPr>
          <p:cNvPr id="366" name="Connecteur droit 16"/>
          <p:cNvCxnSpPr>
            <a:stCxn id="364" idx="6"/>
            <a:endCxn id="365" idx="2"/>
          </p:cNvCxnSpPr>
          <p:nvPr/>
        </p:nvCxnSpPr>
        <p:spPr>
          <a:xfrm flipV="1">
            <a:off x="1980000" y="6382440"/>
            <a:ext cx="5389920" cy="16560"/>
          </a:xfrm>
          <a:prstGeom prst="straightConnector1">
            <a:avLst/>
          </a:prstGeom>
          <a:ln w="28575">
            <a:solidFill>
              <a:srgbClr val="000000"/>
            </a:solidFill>
            <a:round/>
          </a:ln>
        </p:spPr>
      </p:cxnSp>
      <p:sp>
        <p:nvSpPr>
          <p:cNvPr id="367" name="Rectangle 47"/>
          <p:cNvSpPr/>
          <p:nvPr/>
        </p:nvSpPr>
        <p:spPr>
          <a:xfrm>
            <a:off x="2464920" y="5978520"/>
            <a:ext cx="889920" cy="40248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+10</a:t>
            </a:r>
            <a:endParaRPr lang="fr-FR" sz="3200" b="0" strike="noStrike" spc="-1">
              <a:solidFill>
                <a:srgbClr val="129D45"/>
              </a:solidFill>
              <a:latin typeface="Arial"/>
            </a:endParaRPr>
          </a:p>
        </p:txBody>
      </p:sp>
      <p:sp>
        <p:nvSpPr>
          <p:cNvPr id="368" name="Rectangle 48"/>
          <p:cNvSpPr/>
          <p:nvPr/>
        </p:nvSpPr>
        <p:spPr>
          <a:xfrm>
            <a:off x="4140360" y="5975640"/>
            <a:ext cx="889560" cy="40284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+15</a:t>
            </a:r>
            <a:endParaRPr lang="fr-FR" sz="3200" b="0" strike="noStrike" spc="-1">
              <a:solidFill>
                <a:srgbClr val="129D45"/>
              </a:solidFill>
              <a:latin typeface="Arial"/>
            </a:endParaRPr>
          </a:p>
        </p:txBody>
      </p:sp>
      <p:sp>
        <p:nvSpPr>
          <p:cNvPr id="369" name="Rectangle 49"/>
          <p:cNvSpPr/>
          <p:nvPr/>
        </p:nvSpPr>
        <p:spPr>
          <a:xfrm>
            <a:off x="5775480" y="5963400"/>
            <a:ext cx="889920" cy="40248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+3</a:t>
            </a:r>
            <a:endParaRPr lang="fr-FR" sz="3200" b="0" strike="noStrike" spc="-1">
              <a:solidFill>
                <a:srgbClr val="129D45"/>
              </a:solidFill>
              <a:latin typeface="Arial"/>
            </a:endParaRPr>
          </a:p>
        </p:txBody>
      </p:sp>
      <p:sp>
        <p:nvSpPr>
          <p:cNvPr id="370" name="Rectangle 369"/>
          <p:cNvSpPr/>
          <p:nvPr/>
        </p:nvSpPr>
        <p:spPr>
          <a:xfrm>
            <a:off x="540360" y="360000"/>
            <a:ext cx="6298560" cy="538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CM1 : </a:t>
            </a:r>
            <a:r>
              <a:rPr lang="fr-FR" sz="3200" b="1" strike="noStrike" spc="-1">
                <a:solidFill>
                  <a:srgbClr val="000000"/>
                </a:solidFill>
                <a:latin typeface="Calibri"/>
                <a:ea typeface="Microsoft YaHei"/>
              </a:rPr>
              <a:t>Situation 4</a:t>
            </a: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r>
              <a:rPr lang="fr-FR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             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1" name="Rectangle 370"/>
          <p:cNvSpPr/>
          <p:nvPr/>
        </p:nvSpPr>
        <p:spPr>
          <a:xfrm>
            <a:off x="360360" y="3737880"/>
            <a:ext cx="6298560" cy="941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CE2 : </a:t>
            </a:r>
            <a:r>
              <a:rPr lang="fr-FR" sz="3200" b="1" strike="noStrike" spc="-1">
                <a:solidFill>
                  <a:srgbClr val="000000"/>
                </a:solidFill>
                <a:latin typeface="Calibri"/>
                <a:ea typeface="Microsoft YaHei"/>
              </a:rPr>
              <a:t>Situation 4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72" name="Picture 88" descr="Image générée"/>
          <p:cNvPicPr/>
          <p:nvPr/>
        </p:nvPicPr>
        <p:blipFill>
          <a:blip r:embed="rId5"/>
          <a:stretch/>
        </p:blipFill>
        <p:spPr>
          <a:xfrm>
            <a:off x="8010360" y="360000"/>
            <a:ext cx="718920" cy="718920"/>
          </a:xfrm>
          <a:prstGeom prst="rect">
            <a:avLst/>
          </a:prstGeom>
          <a:ln w="0">
            <a:noFill/>
          </a:ln>
        </p:spPr>
      </p:pic>
      <p:pic>
        <p:nvPicPr>
          <p:cNvPr id="373" name="Picture 89" descr="Image générée"/>
          <p:cNvPicPr/>
          <p:nvPr/>
        </p:nvPicPr>
        <p:blipFill>
          <a:blip r:embed="rId6"/>
          <a:srcRect t="11590"/>
          <a:stretch/>
        </p:blipFill>
        <p:spPr>
          <a:xfrm>
            <a:off x="2060640" y="1080000"/>
            <a:ext cx="1285560" cy="1132560"/>
          </a:xfrm>
          <a:prstGeom prst="rect">
            <a:avLst/>
          </a:prstGeom>
          <a:ln w="0">
            <a:noFill/>
          </a:ln>
        </p:spPr>
      </p:pic>
      <p:pic>
        <p:nvPicPr>
          <p:cNvPr id="374" name="Picture 90" descr="Image générée"/>
          <p:cNvPicPr/>
          <p:nvPr/>
        </p:nvPicPr>
        <p:blipFill>
          <a:blip r:embed="rId6"/>
          <a:srcRect t="11590"/>
          <a:stretch/>
        </p:blipFill>
        <p:spPr>
          <a:xfrm>
            <a:off x="3947040" y="1080000"/>
            <a:ext cx="1285560" cy="1132560"/>
          </a:xfrm>
          <a:prstGeom prst="rect">
            <a:avLst/>
          </a:prstGeom>
          <a:ln w="0">
            <a:noFill/>
          </a:ln>
        </p:spPr>
      </p:pic>
      <p:pic>
        <p:nvPicPr>
          <p:cNvPr id="375" name="Picture 91" descr="Image générée"/>
          <p:cNvPicPr/>
          <p:nvPr/>
        </p:nvPicPr>
        <p:blipFill>
          <a:blip r:embed="rId6"/>
          <a:srcRect t="11258"/>
          <a:stretch/>
        </p:blipFill>
        <p:spPr>
          <a:xfrm>
            <a:off x="5833440" y="1080000"/>
            <a:ext cx="1285560" cy="1136880"/>
          </a:xfrm>
          <a:prstGeom prst="rect">
            <a:avLst/>
          </a:prstGeom>
          <a:ln w="0">
            <a:noFill/>
          </a:ln>
        </p:spPr>
      </p:pic>
      <p:pic>
        <p:nvPicPr>
          <p:cNvPr id="376" name="Picture 92" descr="Image générée"/>
          <p:cNvPicPr/>
          <p:nvPr/>
        </p:nvPicPr>
        <p:blipFill>
          <a:blip r:embed="rId7"/>
          <a:stretch/>
        </p:blipFill>
        <p:spPr>
          <a:xfrm>
            <a:off x="360000" y="1084320"/>
            <a:ext cx="1100160" cy="1132560"/>
          </a:xfrm>
          <a:prstGeom prst="rect">
            <a:avLst/>
          </a:prstGeom>
          <a:ln w="0">
            <a:noFill/>
          </a:ln>
        </p:spPr>
      </p:pic>
      <p:pic>
        <p:nvPicPr>
          <p:cNvPr id="377" name="Picture 93" descr="Image générée"/>
          <p:cNvPicPr/>
          <p:nvPr/>
        </p:nvPicPr>
        <p:blipFill>
          <a:blip r:embed="rId7"/>
          <a:stretch/>
        </p:blipFill>
        <p:spPr>
          <a:xfrm>
            <a:off x="7727400" y="1093680"/>
            <a:ext cx="1100160" cy="1132560"/>
          </a:xfrm>
          <a:prstGeom prst="rect">
            <a:avLst/>
          </a:prstGeom>
          <a:ln w="0">
            <a:noFill/>
          </a:ln>
        </p:spPr>
      </p:pic>
      <p:sp>
        <p:nvSpPr>
          <p:cNvPr id="378" name="ZoneTexte 102"/>
          <p:cNvSpPr/>
          <p:nvPr/>
        </p:nvSpPr>
        <p:spPr>
          <a:xfrm>
            <a:off x="2057040" y="2107800"/>
            <a:ext cx="1285560" cy="3945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r>
              <a:rPr lang="fr-FR" sz="2000" b="1" strike="noStrike" spc="-1" baseline="30000">
                <a:solidFill>
                  <a:srgbClr val="000000"/>
                </a:solidFill>
                <a:latin typeface="Calibri"/>
                <a:ea typeface="DejaVu Sans"/>
              </a:rPr>
              <a:t>re</a:t>
            </a: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lang="fr-FR" sz="2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9" name="ZoneTexte 103"/>
          <p:cNvSpPr/>
          <p:nvPr/>
        </p:nvSpPr>
        <p:spPr>
          <a:xfrm>
            <a:off x="353880" y="2107800"/>
            <a:ext cx="1102680" cy="394560"/>
          </a:xfrm>
          <a:prstGeom prst="rect">
            <a:avLst/>
          </a:prstGeom>
          <a:solidFill>
            <a:schemeClr val="tx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0" strike="noStrike" spc="-1">
                <a:solidFill>
                  <a:srgbClr val="FFFFFF"/>
                </a:solidFill>
                <a:latin typeface="Calibri"/>
                <a:ea typeface="DejaVu Sans"/>
              </a:rPr>
              <a:t>Départ</a:t>
            </a:r>
            <a:endParaRPr lang="fr-FR" sz="20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380" name="ZoneTexte 104"/>
          <p:cNvSpPr/>
          <p:nvPr/>
        </p:nvSpPr>
        <p:spPr>
          <a:xfrm>
            <a:off x="7716240" y="2107800"/>
            <a:ext cx="1102680" cy="394560"/>
          </a:xfrm>
          <a:prstGeom prst="rect">
            <a:avLst/>
          </a:prstGeom>
          <a:solidFill>
            <a:schemeClr val="tx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0" strike="noStrike" spc="-1">
                <a:solidFill>
                  <a:srgbClr val="FFFFFF"/>
                </a:solidFill>
                <a:latin typeface="Calibri"/>
                <a:ea typeface="DejaVu Sans"/>
              </a:rPr>
              <a:t>Arrivée</a:t>
            </a:r>
            <a:endParaRPr lang="fr-FR" sz="20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381" name="ZoneTexte 105"/>
          <p:cNvSpPr/>
          <p:nvPr/>
        </p:nvSpPr>
        <p:spPr>
          <a:xfrm>
            <a:off x="3943440" y="2107800"/>
            <a:ext cx="1285560" cy="3945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r>
              <a:rPr lang="fr-FR" sz="2000" b="1" strike="noStrike" spc="-1" baseline="30000">
                <a:solidFill>
                  <a:srgbClr val="000000"/>
                </a:solidFill>
                <a:latin typeface="Calibri"/>
                <a:ea typeface="DejaVu Sans"/>
              </a:rPr>
              <a:t>e</a:t>
            </a: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lang="fr-FR" sz="2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2" name="ZoneTexte 106"/>
          <p:cNvSpPr/>
          <p:nvPr/>
        </p:nvSpPr>
        <p:spPr>
          <a:xfrm>
            <a:off x="5829840" y="2107800"/>
            <a:ext cx="1285560" cy="3945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r>
              <a:rPr lang="fr-FR" sz="2000" b="1" strike="noStrike" spc="-1" baseline="30000">
                <a:solidFill>
                  <a:srgbClr val="000000"/>
                </a:solidFill>
                <a:latin typeface="Calibri"/>
                <a:ea typeface="DejaVu Sans"/>
              </a:rPr>
              <a:t>e</a:t>
            </a: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lang="fr-FR" sz="2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3" name="Ellipse 33"/>
          <p:cNvSpPr/>
          <p:nvPr/>
        </p:nvSpPr>
        <p:spPr>
          <a:xfrm>
            <a:off x="0" y="2761560"/>
            <a:ext cx="1456560" cy="83736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2800" b="0" strike="noStrike" spc="-1" dirty="0">
                <a:solidFill>
                  <a:srgbClr val="2A6099"/>
                </a:solidFill>
                <a:latin typeface="Calibri"/>
                <a:ea typeface="DejaVu Sans"/>
              </a:rPr>
              <a:t>4 000</a:t>
            </a:r>
            <a:endParaRPr lang="fr-FR" sz="2800" b="0" strike="noStrike" spc="-1" dirty="0">
              <a:solidFill>
                <a:srgbClr val="2A6099"/>
              </a:solidFill>
              <a:latin typeface="Arial"/>
            </a:endParaRPr>
          </a:p>
        </p:txBody>
      </p:sp>
      <p:sp>
        <p:nvSpPr>
          <p:cNvPr id="384" name="Ellipse 34"/>
          <p:cNvSpPr/>
          <p:nvPr/>
        </p:nvSpPr>
        <p:spPr>
          <a:xfrm>
            <a:off x="7740000" y="2700000"/>
            <a:ext cx="1017360" cy="101736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FF0000"/>
                </a:solidFill>
                <a:latin typeface="Calibri"/>
                <a:ea typeface="DejaVu Sans"/>
              </a:rPr>
              <a:t>?</a:t>
            </a:r>
            <a:endParaRPr lang="fr-FR" sz="3600" b="0" strike="noStrike" spc="-1">
              <a:solidFill>
                <a:srgbClr val="FF0000"/>
              </a:solidFill>
              <a:latin typeface="Arial"/>
            </a:endParaRPr>
          </a:p>
        </p:txBody>
      </p:sp>
      <p:cxnSp>
        <p:nvCxnSpPr>
          <p:cNvPr id="385" name="Connecteur droit 17"/>
          <p:cNvCxnSpPr>
            <a:cxnSpLocks/>
            <a:stCxn id="383" idx="6"/>
            <a:endCxn id="384" idx="2"/>
          </p:cNvCxnSpPr>
          <p:nvPr/>
        </p:nvCxnSpPr>
        <p:spPr>
          <a:xfrm>
            <a:off x="1456560" y="3180240"/>
            <a:ext cx="6283440" cy="28440"/>
          </a:xfrm>
          <a:prstGeom prst="straightConnector1">
            <a:avLst/>
          </a:prstGeom>
          <a:ln w="28575">
            <a:solidFill>
              <a:srgbClr val="000000"/>
            </a:solidFill>
            <a:round/>
          </a:ln>
        </p:spPr>
      </p:cxnSp>
      <p:sp>
        <p:nvSpPr>
          <p:cNvPr id="386" name="Rectangle 50"/>
          <p:cNvSpPr/>
          <p:nvPr/>
        </p:nvSpPr>
        <p:spPr>
          <a:xfrm>
            <a:off x="2193120" y="2502360"/>
            <a:ext cx="1013760" cy="60336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 - 15</a:t>
            </a:r>
            <a:endParaRPr lang="fr-FR" sz="3200" b="0" strike="noStrike" spc="-1">
              <a:solidFill>
                <a:srgbClr val="129D45"/>
              </a:solidFill>
              <a:latin typeface="Arial"/>
            </a:endParaRPr>
          </a:p>
        </p:txBody>
      </p:sp>
      <p:sp>
        <p:nvSpPr>
          <p:cNvPr id="387" name="Rectangle 51"/>
          <p:cNvSpPr/>
          <p:nvPr/>
        </p:nvSpPr>
        <p:spPr>
          <a:xfrm>
            <a:off x="4102560" y="2502360"/>
            <a:ext cx="1013760" cy="60336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-25</a:t>
            </a:r>
            <a:endParaRPr lang="fr-FR" sz="3200" b="0" strike="noStrike" spc="-1">
              <a:solidFill>
                <a:srgbClr val="129D45"/>
              </a:solidFill>
              <a:latin typeface="Arial"/>
            </a:endParaRPr>
          </a:p>
        </p:txBody>
      </p:sp>
      <p:sp>
        <p:nvSpPr>
          <p:cNvPr id="388" name="Rectangle 52"/>
          <p:cNvSpPr/>
          <p:nvPr/>
        </p:nvSpPr>
        <p:spPr>
          <a:xfrm>
            <a:off x="6005160" y="2502360"/>
            <a:ext cx="1013760" cy="60336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0</a:t>
            </a:r>
            <a:endParaRPr lang="fr-FR" sz="3200" b="0" strike="noStrike" spc="-1">
              <a:solidFill>
                <a:srgbClr val="129D45"/>
              </a:solidFill>
              <a:latin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433</Words>
  <Application>Microsoft Office PowerPoint</Application>
  <PresentationFormat>Affichage à l'écran (4:3)</PresentationFormat>
  <Paragraphs>207</Paragraphs>
  <Slides>10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6" baseType="lpstr">
      <vt:lpstr>Arial</vt:lpstr>
      <vt:lpstr>Calibri</vt:lpstr>
      <vt:lpstr>Symbol</vt:lpstr>
      <vt:lpstr>Webdings</vt:lpstr>
      <vt:lpstr>Wingdings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subject/>
  <dc:creator>MHM</dc:creator>
  <dc:description/>
  <cp:lastModifiedBy>Nicolas Pinel</cp:lastModifiedBy>
  <cp:revision>53</cp:revision>
  <dcterms:created xsi:type="dcterms:W3CDTF">2023-02-07T14:55:57Z</dcterms:created>
  <dcterms:modified xsi:type="dcterms:W3CDTF">2026-07-19T14:36:52Z</dcterms:modified>
  <dc:language>fr-FR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i4>10</vt:i4>
  </property>
</Properties>
</file>