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sldIdLst>
    <p:sldId id="256" r:id="rId3"/>
    <p:sldId id="257" r:id="rId4"/>
    <p:sldId id="258" r:id="rId5"/>
  </p:sldIdLst>
  <p:sldSz cx="9144000" cy="6858000" type="screen4x3"/>
  <p:notesSz cx="7559675" cy="10691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288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cteur droit 7"/>
          <p:cNvCxnSpPr/>
          <p:nvPr/>
        </p:nvCxnSpPr>
        <p:spPr>
          <a:xfrm flipV="1">
            <a:off x="0" y="0"/>
            <a:ext cx="1800" cy="685980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8" name="ZoneTexte 8"/>
          <p:cNvSpPr/>
          <p:nvPr/>
        </p:nvSpPr>
        <p:spPr>
          <a:xfrm>
            <a:off x="39240" y="346320"/>
            <a:ext cx="848016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888320" y="0"/>
            <a:ext cx="1254600" cy="32292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  <a:ea typeface="DejaVu Sans"/>
              </a:rPr>
              <a:t>Séance 12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8000" cy="3229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" name="Image 1"/>
          <p:cNvPicPr/>
          <p:nvPr/>
        </p:nvPicPr>
        <p:blipFill>
          <a:blip r:embed="rId14"/>
          <a:stretch/>
        </p:blipFill>
        <p:spPr>
          <a:xfrm>
            <a:off x="39240" y="6498000"/>
            <a:ext cx="517680" cy="35820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fr-FR" sz="4400" b="0" strike="noStrike" spc="-1">
                <a:solidFill>
                  <a:srgbClr val="000000"/>
                </a:solidFill>
                <a:latin typeface="Arial"/>
              </a:rPr>
              <a:t>Cliquez pour éditer le format du texte-titre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strike="noStrike" spc="-1">
                <a:solidFill>
                  <a:srgbClr val="000000"/>
                </a:solidFill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solidFill>
                  <a:srgbClr val="000000"/>
                </a:solidFill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1800" cy="685980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8016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888320" y="0"/>
            <a:ext cx="1254600" cy="32292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  <a:ea typeface="DejaVu Sans"/>
              </a:rPr>
              <a:t>Séance 12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8000" cy="3229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7" name="Image 1"/>
          <p:cNvPicPr/>
          <p:nvPr/>
        </p:nvPicPr>
        <p:blipFill>
          <a:blip r:embed="rId14"/>
          <a:stretch/>
        </p:blipFill>
        <p:spPr>
          <a:xfrm>
            <a:off x="39240" y="6498000"/>
            <a:ext cx="517680" cy="35820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fr-FR" sz="4400" b="0" strike="noStrike" spc="-1">
                <a:solidFill>
                  <a:srgbClr val="000000"/>
                </a:solidFill>
                <a:latin typeface="Arial"/>
              </a:rPr>
              <a:t>Cliquez pour éditer le format du texte-titre</a:t>
            </a: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strike="noStrike" spc="-1">
                <a:solidFill>
                  <a:srgbClr val="000000"/>
                </a:solidFill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solidFill>
                  <a:srgbClr val="000000"/>
                </a:solidFill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.png"/><Relationship Id="rId4" Type="http://schemas.openxmlformats.org/officeDocument/2006/relationships/image" Target="../media/image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5080" cy="539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 indent="0" algn="ctr"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040" cy="3661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8" name="Rectangle 5"/>
          <p:cNvSpPr/>
          <p:nvPr/>
        </p:nvSpPr>
        <p:spPr>
          <a:xfrm>
            <a:off x="0" y="317880"/>
            <a:ext cx="9142200" cy="65260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9" name="ZoneTexte 6"/>
          <p:cNvSpPr/>
          <p:nvPr/>
        </p:nvSpPr>
        <p:spPr>
          <a:xfrm>
            <a:off x="987120" y="2340000"/>
            <a:ext cx="7383240" cy="1003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lang="fr-FR" sz="3200" b="1" strike="noStrike" spc="-1">
                <a:solidFill>
                  <a:srgbClr val="FFFFFF"/>
                </a:solidFill>
                <a:latin typeface="Calibri"/>
                <a:ea typeface="DejaVu Sans"/>
              </a:rPr>
              <a:t>Je résous un problème additif.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0" name="Image 7"/>
          <p:cNvPicPr/>
          <p:nvPr/>
        </p:nvPicPr>
        <p:blipFill>
          <a:blip r:embed="rId2"/>
          <a:stretch/>
        </p:blipFill>
        <p:spPr>
          <a:xfrm>
            <a:off x="3654360" y="558720"/>
            <a:ext cx="1833480" cy="12643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115560" y="3225600"/>
            <a:ext cx="5658480" cy="757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15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Cherchez la solution au problème.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040" cy="3661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1/2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3" name="ZoneTexte 1"/>
          <p:cNvSpPr/>
          <p:nvPr/>
        </p:nvSpPr>
        <p:spPr>
          <a:xfrm>
            <a:off x="207720" y="4136400"/>
            <a:ext cx="8727120" cy="17960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Calibri"/>
              </a:rPr>
              <a:t> Il y a 127 cahiers bleus dans l’armoire. Je compte qu’il y a 19 cahiers rouges de moins.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endParaRPr lang="fr-FR" sz="2800" b="0" i="1" strike="noStrike" spc="-1">
              <a:solidFill>
                <a:srgbClr val="0070C1"/>
              </a:solidFill>
              <a:latin typeface="Calibri-Italic"/>
              <a:ea typeface="Calibri-Italic"/>
            </a:endParaRPr>
          </a:p>
          <a:p>
            <a:r>
              <a:rPr lang="fr-FR" sz="2800" b="1" strike="noStrike" spc="-1">
                <a:solidFill>
                  <a:srgbClr val="000000"/>
                </a:solidFill>
                <a:latin typeface="Calibri"/>
                <a:ea typeface="Calibri"/>
              </a:rPr>
              <a:t>Combien y a-t-il de cahiers rouges ?</a:t>
            </a:r>
            <a:endParaRPr lang="fr-FR" sz="2800" b="0" i="1" strike="noStrike" spc="-1">
              <a:solidFill>
                <a:srgbClr val="0070C1"/>
              </a:solidFill>
              <a:latin typeface="Calibri-Italic"/>
              <a:ea typeface="Calibri-Italic"/>
            </a:endParaRPr>
          </a:p>
        </p:txBody>
      </p:sp>
      <p:sp>
        <p:nvSpPr>
          <p:cNvPr id="94" name="Rectangle : coins arrondis 93"/>
          <p:cNvSpPr/>
          <p:nvPr/>
        </p:nvSpPr>
        <p:spPr>
          <a:xfrm>
            <a:off x="8064720" y="36072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5" name="Rectangle : coins arrondis 94"/>
          <p:cNvSpPr/>
          <p:nvPr/>
        </p:nvSpPr>
        <p:spPr>
          <a:xfrm>
            <a:off x="7884720" y="360072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6" name="Connecteur droit 95"/>
          <p:cNvSpPr/>
          <p:nvPr/>
        </p:nvSpPr>
        <p:spPr>
          <a:xfrm flipH="1">
            <a:off x="0" y="342144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7" name="Image 96"/>
          <p:cNvPicPr/>
          <p:nvPr/>
        </p:nvPicPr>
        <p:blipFill>
          <a:blip r:embed="rId2"/>
          <a:stretch/>
        </p:blipFill>
        <p:spPr>
          <a:xfrm>
            <a:off x="2577960" y="342360"/>
            <a:ext cx="4471200" cy="30600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5080" cy="757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15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9" name="Image 16"/>
          <p:cNvPicPr/>
          <p:nvPr/>
        </p:nvPicPr>
        <p:blipFill>
          <a:blip r:embed="rId2"/>
          <a:srcRect r="33990" b="49780"/>
          <a:stretch/>
        </p:blipFill>
        <p:spPr>
          <a:xfrm>
            <a:off x="1248840" y="1197720"/>
            <a:ext cx="1884240" cy="970200"/>
          </a:xfrm>
          <a:prstGeom prst="rect">
            <a:avLst/>
          </a:prstGeom>
          <a:ln w="0">
            <a:noFill/>
          </a:ln>
        </p:spPr>
      </p:pic>
      <p:sp>
        <p:nvSpPr>
          <p:cNvPr id="100" name="Rectangle : coins arrondis 17"/>
          <p:cNvSpPr/>
          <p:nvPr/>
        </p:nvSpPr>
        <p:spPr>
          <a:xfrm>
            <a:off x="368280" y="1377000"/>
            <a:ext cx="612000" cy="61200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1" name="Rectangle : coins arrondis 18"/>
          <p:cNvSpPr/>
          <p:nvPr/>
        </p:nvSpPr>
        <p:spPr>
          <a:xfrm>
            <a:off x="368280" y="2781000"/>
            <a:ext cx="612000" cy="61200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2" name="Rectangle : coins arrondis 19"/>
          <p:cNvSpPr/>
          <p:nvPr/>
        </p:nvSpPr>
        <p:spPr>
          <a:xfrm>
            <a:off x="368280" y="4184640"/>
            <a:ext cx="612000" cy="61200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" name="Rectangle : coins arrondis 20"/>
          <p:cNvSpPr/>
          <p:nvPr/>
        </p:nvSpPr>
        <p:spPr>
          <a:xfrm>
            <a:off x="368280" y="5588640"/>
            <a:ext cx="612000" cy="61200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4" name="ZoneTexte 8"/>
          <p:cNvSpPr/>
          <p:nvPr/>
        </p:nvSpPr>
        <p:spPr>
          <a:xfrm>
            <a:off x="3402000" y="1064520"/>
            <a:ext cx="5751360" cy="106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cherche le nombre de cahiers rouges.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5" name="ZoneTexte 13"/>
          <p:cNvSpPr/>
          <p:nvPr/>
        </p:nvSpPr>
        <p:spPr>
          <a:xfrm>
            <a:off x="3287880" y="5760000"/>
            <a:ext cx="586548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C00000"/>
                </a:solidFill>
                <a:latin typeface="Cursive standard"/>
                <a:ea typeface="DejaVu Sans"/>
              </a:rPr>
              <a:t>Il y a 108 cahiers rouges.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6" name="Image 17"/>
          <p:cNvPicPr/>
          <p:nvPr/>
        </p:nvPicPr>
        <p:blipFill>
          <a:blip r:embed="rId3"/>
          <a:srcRect t="683" b="683"/>
          <a:stretch/>
        </p:blipFill>
        <p:spPr>
          <a:xfrm>
            <a:off x="1248840" y="5409360"/>
            <a:ext cx="1777680" cy="970200"/>
          </a:xfrm>
          <a:prstGeom prst="rect">
            <a:avLst/>
          </a:prstGeom>
          <a:ln w="0">
            <a:noFill/>
          </a:ln>
        </p:spPr>
      </p:pic>
      <p:pic>
        <p:nvPicPr>
          <p:cNvPr id="107" name="Image 18"/>
          <p:cNvPicPr/>
          <p:nvPr/>
        </p:nvPicPr>
        <p:blipFill>
          <a:blip r:embed="rId4"/>
          <a:srcRect l="20286" t="57748" r="42480" b="-71"/>
          <a:stretch/>
        </p:blipFill>
        <p:spPr>
          <a:xfrm>
            <a:off x="1248840" y="3938760"/>
            <a:ext cx="1791360" cy="1103400"/>
          </a:xfrm>
          <a:prstGeom prst="rect">
            <a:avLst/>
          </a:prstGeom>
          <a:ln w="0">
            <a:noFill/>
          </a:ln>
        </p:spPr>
      </p:pic>
      <p:pic>
        <p:nvPicPr>
          <p:cNvPr id="108" name="Image 20"/>
          <p:cNvPicPr/>
          <p:nvPr/>
        </p:nvPicPr>
        <p:blipFill>
          <a:blip r:embed="rId5"/>
          <a:srcRect r="35587" b="49886"/>
          <a:stretch/>
        </p:blipFill>
        <p:spPr>
          <a:xfrm>
            <a:off x="1248840" y="2601720"/>
            <a:ext cx="1811520" cy="970200"/>
          </a:xfrm>
          <a:prstGeom prst="rect">
            <a:avLst/>
          </a:prstGeom>
          <a:ln w="0">
            <a:noFill/>
          </a:ln>
        </p:spPr>
      </p:pic>
      <p:sp>
        <p:nvSpPr>
          <p:cNvPr id="10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040" cy="3661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1/2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0" name="ZoneTexte 20"/>
          <p:cNvSpPr/>
          <p:nvPr/>
        </p:nvSpPr>
        <p:spPr>
          <a:xfrm>
            <a:off x="3420000" y="2520000"/>
            <a:ext cx="2663640" cy="106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1" name="Rectangle 7"/>
          <p:cNvSpPr/>
          <p:nvPr/>
        </p:nvSpPr>
        <p:spPr>
          <a:xfrm>
            <a:off x="6084360" y="2700360"/>
            <a:ext cx="2879280" cy="358920"/>
          </a:xfrm>
          <a:prstGeom prst="rect">
            <a:avLst/>
          </a:prstGeom>
          <a:solidFill>
            <a:srgbClr val="41B1F6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127</a:t>
            </a:r>
            <a:endParaRPr lang="fr-FR" sz="1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2" name="Rectangle : coins arrondis 111"/>
          <p:cNvSpPr/>
          <p:nvPr/>
        </p:nvSpPr>
        <p:spPr>
          <a:xfrm>
            <a:off x="7920000" y="361080"/>
            <a:ext cx="121932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3" name="ZoneTexte 42"/>
          <p:cNvSpPr/>
          <p:nvPr/>
        </p:nvSpPr>
        <p:spPr>
          <a:xfrm>
            <a:off x="3131280" y="4500000"/>
            <a:ext cx="5922360" cy="63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  <a:ea typeface="DejaVu Sans"/>
              </a:rPr>
              <a:t>127 – 19 = 127 – (20 + 1) = 108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4" name="Rectangle 8"/>
          <p:cNvSpPr/>
          <p:nvPr/>
        </p:nvSpPr>
        <p:spPr>
          <a:xfrm>
            <a:off x="6083640" y="3059280"/>
            <a:ext cx="1439280" cy="359280"/>
          </a:xfrm>
          <a:prstGeom prst="rect">
            <a:avLst/>
          </a:prstGeom>
          <a:solidFill>
            <a:srgbClr val="F9222F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lang="fr-FR" sz="1600" b="0" strike="noStrike" spc="-1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3" name="Connecteur droit avec flèche 2">
            <a:extLst>
              <a:ext uri="{FF2B5EF4-FFF2-40B4-BE49-F238E27FC236}">
                <a16:creationId xmlns:a16="http://schemas.microsoft.com/office/drawing/2014/main" id="{D1E19CED-0BDE-2F94-B7C4-BE395805E403}"/>
              </a:ext>
            </a:extLst>
          </p:cNvPr>
          <p:cNvCxnSpPr/>
          <p:nvPr/>
        </p:nvCxnSpPr>
        <p:spPr>
          <a:xfrm>
            <a:off x="7643123" y="3238920"/>
            <a:ext cx="1320517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B25DDBD1-D3B3-EA8B-8C4D-74A1B3439A72}"/>
              </a:ext>
            </a:extLst>
          </p:cNvPr>
          <p:cNvSpPr txBox="1"/>
          <p:nvPr/>
        </p:nvSpPr>
        <p:spPr>
          <a:xfrm>
            <a:off x="8037931" y="3200428"/>
            <a:ext cx="6684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19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93</Words>
  <Application>Microsoft Office PowerPoint</Application>
  <PresentationFormat>Affichage à l'écran (4:3)</PresentationFormat>
  <Paragraphs>23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3</vt:i4>
      </vt:variant>
    </vt:vector>
  </HeadingPairs>
  <TitlesOfParts>
    <vt:vector size="12" baseType="lpstr">
      <vt:lpstr>Arial</vt:lpstr>
      <vt:lpstr>Calibri</vt:lpstr>
      <vt:lpstr>Calibri-Italic</vt:lpstr>
      <vt:lpstr>Cursive standard</vt:lpstr>
      <vt:lpstr>Symbol</vt:lpstr>
      <vt:lpstr>Webdings</vt:lpstr>
      <vt:lpstr>Wingdings</vt:lpstr>
      <vt:lpstr>Thème Office</vt:lpstr>
      <vt:lpstr>Office Theme</vt:lpstr>
      <vt:lpstr>Présentation PowerPoint</vt:lpstr>
      <vt:lpstr>Cherchez la solution au problème.</vt:lpstr>
      <vt:lpstr>Je cherche en suivant les 4 étapes 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MHM</dc:creator>
  <dc:description/>
  <cp:lastModifiedBy>Nicolas Pinel</cp:lastModifiedBy>
  <cp:revision>113</cp:revision>
  <dcterms:created xsi:type="dcterms:W3CDTF">2023-02-07T14:55:57Z</dcterms:created>
  <dcterms:modified xsi:type="dcterms:W3CDTF">2026-07-19T15:33:39Z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5</vt:i4>
  </property>
</Properties>
</file>