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-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52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13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2200" cy="6663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ZoneTexte 2"/>
          <p:cNvSpPr/>
          <p:nvPr/>
        </p:nvSpPr>
        <p:spPr>
          <a:xfrm>
            <a:off x="2063880" y="3009960"/>
            <a:ext cx="501480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additifs. 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45" name="Image 16"/>
          <p:cNvPicPr/>
          <p:nvPr/>
        </p:nvPicPr>
        <p:blipFill>
          <a:blip r:embed="rId2"/>
          <a:stretch/>
        </p:blipFill>
        <p:spPr>
          <a:xfrm>
            <a:off x="3654360" y="571320"/>
            <a:ext cx="1833480" cy="1264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" name="Groupe 44"/>
          <p:cNvGrpSpPr/>
          <p:nvPr/>
        </p:nvGrpSpPr>
        <p:grpSpPr>
          <a:xfrm>
            <a:off x="2345760" y="4431600"/>
            <a:ext cx="1127520" cy="1327680"/>
            <a:chOff x="2345760" y="4431600"/>
            <a:chExt cx="1127520" cy="1327680"/>
          </a:xfrm>
        </p:grpSpPr>
        <p:sp>
          <p:nvSpPr>
            <p:cNvPr id="390" name="ZoneTexte 107"/>
            <p:cNvSpPr/>
            <p:nvPr/>
          </p:nvSpPr>
          <p:spPr>
            <a:xfrm>
              <a:off x="234576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1" name="Picture 94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2" name="Groupe 45"/>
          <p:cNvGrpSpPr/>
          <p:nvPr/>
        </p:nvGrpSpPr>
        <p:grpSpPr>
          <a:xfrm>
            <a:off x="851400" y="4431600"/>
            <a:ext cx="966600" cy="1327680"/>
            <a:chOff x="851400" y="4431600"/>
            <a:chExt cx="966600" cy="1327680"/>
          </a:xfrm>
        </p:grpSpPr>
        <p:sp>
          <p:nvSpPr>
            <p:cNvPr id="393" name="ZoneTexte 108"/>
            <p:cNvSpPr/>
            <p:nvPr/>
          </p:nvSpPr>
          <p:spPr>
            <a:xfrm>
              <a:off x="85140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4" name="Picture 95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5" name="Groupe 46"/>
          <p:cNvGrpSpPr/>
          <p:nvPr/>
        </p:nvGrpSpPr>
        <p:grpSpPr>
          <a:xfrm>
            <a:off x="7311960" y="4431600"/>
            <a:ext cx="966600" cy="1327680"/>
            <a:chOff x="7311960" y="4431600"/>
            <a:chExt cx="966600" cy="1327680"/>
          </a:xfrm>
        </p:grpSpPr>
        <p:sp>
          <p:nvSpPr>
            <p:cNvPr id="396" name="ZoneTexte 109"/>
            <p:cNvSpPr/>
            <p:nvPr/>
          </p:nvSpPr>
          <p:spPr>
            <a:xfrm>
              <a:off x="731196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7" name="Picture 96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8" name="Groupe 47"/>
          <p:cNvGrpSpPr/>
          <p:nvPr/>
        </p:nvGrpSpPr>
        <p:grpSpPr>
          <a:xfrm>
            <a:off x="4001040" y="4431600"/>
            <a:ext cx="1127880" cy="1327680"/>
            <a:chOff x="4001040" y="4431600"/>
            <a:chExt cx="1127880" cy="1327680"/>
          </a:xfrm>
        </p:grpSpPr>
        <p:sp>
          <p:nvSpPr>
            <p:cNvPr id="399" name="ZoneTexte 110"/>
            <p:cNvSpPr/>
            <p:nvPr/>
          </p:nvSpPr>
          <p:spPr>
            <a:xfrm>
              <a:off x="400104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400" name="Picture 97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43160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01" name="Groupe 48"/>
          <p:cNvGrpSpPr/>
          <p:nvPr/>
        </p:nvGrpSpPr>
        <p:grpSpPr>
          <a:xfrm>
            <a:off x="5656320" y="4431600"/>
            <a:ext cx="1127520" cy="1327680"/>
            <a:chOff x="5656320" y="4431600"/>
            <a:chExt cx="1127520" cy="1327680"/>
          </a:xfrm>
        </p:grpSpPr>
        <p:sp>
          <p:nvSpPr>
            <p:cNvPr id="402" name="ZoneTexte 111"/>
            <p:cNvSpPr/>
            <p:nvPr/>
          </p:nvSpPr>
          <p:spPr>
            <a:xfrm>
              <a:off x="565632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403" name="Picture 98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04" name="Picture 99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405" name="Ellipse 35"/>
          <p:cNvSpPr/>
          <p:nvPr/>
        </p:nvSpPr>
        <p:spPr>
          <a:xfrm>
            <a:off x="540000" y="5759280"/>
            <a:ext cx="143964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427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406" name="Ellipse 36"/>
          <p:cNvSpPr/>
          <p:nvPr/>
        </p:nvSpPr>
        <p:spPr>
          <a:xfrm>
            <a:off x="7386840" y="5760000"/>
            <a:ext cx="125280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400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407" name="Connecteur droit 18"/>
          <p:cNvCxnSpPr>
            <a:stCxn id="405" idx="6"/>
            <a:endCxn id="406" idx="2"/>
          </p:cNvCxnSpPr>
          <p:nvPr/>
        </p:nvCxnSpPr>
        <p:spPr>
          <a:xfrm flipV="1">
            <a:off x="1979640" y="6202080"/>
            <a:ext cx="540756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08" name="Rectangle 53"/>
          <p:cNvSpPr/>
          <p:nvPr/>
        </p:nvSpPr>
        <p:spPr>
          <a:xfrm>
            <a:off x="246492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09" name="Rectangle 54"/>
          <p:cNvSpPr/>
          <p:nvPr/>
        </p:nvSpPr>
        <p:spPr>
          <a:xfrm>
            <a:off x="4140360" y="5760000"/>
            <a:ext cx="88920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+23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10" name="Rectangle 55"/>
          <p:cNvSpPr/>
          <p:nvPr/>
        </p:nvSpPr>
        <p:spPr>
          <a:xfrm>
            <a:off x="576000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11" name="Rectangle 410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12" name="Rectangle 411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413" name="Picture 100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414" name="Picture 101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41164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415" name="Picture 102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408240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416" name="Picture 103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8320" cy="1006560"/>
          </a:xfrm>
          <a:prstGeom prst="rect">
            <a:avLst/>
          </a:prstGeom>
          <a:ln w="0">
            <a:noFill/>
          </a:ln>
        </p:spPr>
      </p:pic>
      <p:pic>
        <p:nvPicPr>
          <p:cNvPr id="417" name="Picture 104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800" cy="1002600"/>
          </a:xfrm>
          <a:prstGeom prst="rect">
            <a:avLst/>
          </a:prstGeom>
          <a:ln w="0">
            <a:noFill/>
          </a:ln>
        </p:spPr>
      </p:pic>
      <p:pic>
        <p:nvPicPr>
          <p:cNvPr id="418" name="Picture 105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800" cy="1002600"/>
          </a:xfrm>
          <a:prstGeom prst="rect">
            <a:avLst/>
          </a:prstGeom>
          <a:ln w="0">
            <a:noFill/>
          </a:ln>
        </p:spPr>
      </p:pic>
      <p:sp>
        <p:nvSpPr>
          <p:cNvPr id="419" name="ZoneTexte 112"/>
          <p:cNvSpPr/>
          <p:nvPr/>
        </p:nvSpPr>
        <p:spPr>
          <a:xfrm>
            <a:off x="2408400" y="1990440"/>
            <a:ext cx="113832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20" name="ZoneTexte 113"/>
          <p:cNvSpPr/>
          <p:nvPr/>
        </p:nvSpPr>
        <p:spPr>
          <a:xfrm>
            <a:off x="90000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1" name="ZoneTexte 114"/>
          <p:cNvSpPr/>
          <p:nvPr/>
        </p:nvSpPr>
        <p:spPr>
          <a:xfrm>
            <a:off x="742068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2" name="ZoneTexte 115"/>
          <p:cNvSpPr/>
          <p:nvPr/>
        </p:nvSpPr>
        <p:spPr>
          <a:xfrm>
            <a:off x="407916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3" name="ZoneTexte 116"/>
          <p:cNvSpPr/>
          <p:nvPr/>
        </p:nvSpPr>
        <p:spPr>
          <a:xfrm>
            <a:off x="574992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4" name="Ellipse 37"/>
          <p:cNvSpPr/>
          <p:nvPr/>
        </p:nvSpPr>
        <p:spPr>
          <a:xfrm>
            <a:off x="0" y="2581560"/>
            <a:ext cx="152604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4 000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425" name="Ellipse 38"/>
          <p:cNvSpPr/>
          <p:nvPr/>
        </p:nvSpPr>
        <p:spPr>
          <a:xfrm>
            <a:off x="7380000" y="2520000"/>
            <a:ext cx="1762560" cy="898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4 077</a:t>
            </a:r>
            <a:endParaRPr lang="fr-FR" sz="3600" b="0" strike="noStrike" spc="-1" dirty="0">
              <a:latin typeface="Arial"/>
            </a:endParaRPr>
          </a:p>
        </p:txBody>
      </p:sp>
      <p:cxnSp>
        <p:nvCxnSpPr>
          <p:cNvPr id="426" name="Connecteur droit 19"/>
          <p:cNvCxnSpPr>
            <a:cxnSpLocks/>
            <a:stCxn id="424" idx="6"/>
            <a:endCxn id="425" idx="2"/>
          </p:cNvCxnSpPr>
          <p:nvPr/>
        </p:nvCxnSpPr>
        <p:spPr>
          <a:xfrm flipV="1">
            <a:off x="1526040" y="2969280"/>
            <a:ext cx="585396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27" name="Rectangle 56"/>
          <p:cNvSpPr/>
          <p:nvPr/>
        </p:nvSpPr>
        <p:spPr>
          <a:xfrm>
            <a:off x="2408400" y="235512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 +38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28" name="Rectangle 57"/>
          <p:cNvSpPr/>
          <p:nvPr/>
        </p:nvSpPr>
        <p:spPr>
          <a:xfrm>
            <a:off x="41025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29" name="Rectangle 58"/>
          <p:cNvSpPr/>
          <p:nvPr/>
        </p:nvSpPr>
        <p:spPr>
          <a:xfrm>
            <a:off x="58251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30" name="ZoneTexte 117"/>
          <p:cNvSpPr/>
          <p:nvPr/>
        </p:nvSpPr>
        <p:spPr>
          <a:xfrm>
            <a:off x="2160000" y="2969640"/>
            <a:ext cx="493128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4 000 + 38 + 39 = 4 077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431" name="ZoneTexte 118"/>
          <p:cNvSpPr/>
          <p:nvPr/>
        </p:nvSpPr>
        <p:spPr>
          <a:xfrm>
            <a:off x="2196360" y="6202440"/>
            <a:ext cx="47491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427 – 50 + 23 = 400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e 4"/>
          <p:cNvGrpSpPr/>
          <p:nvPr/>
        </p:nvGrpSpPr>
        <p:grpSpPr>
          <a:xfrm>
            <a:off x="2345760" y="4567680"/>
            <a:ext cx="1127520" cy="1327680"/>
            <a:chOff x="2345760" y="4567680"/>
            <a:chExt cx="1127520" cy="1327680"/>
          </a:xfrm>
        </p:grpSpPr>
        <p:sp>
          <p:nvSpPr>
            <p:cNvPr id="47" name="ZoneTexte 37"/>
            <p:cNvSpPr/>
            <p:nvPr/>
          </p:nvSpPr>
          <p:spPr>
            <a:xfrm>
              <a:off x="234576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48" name="Picture 2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9" name="Groupe 5"/>
          <p:cNvGrpSpPr/>
          <p:nvPr/>
        </p:nvGrpSpPr>
        <p:grpSpPr>
          <a:xfrm>
            <a:off x="851400" y="4567680"/>
            <a:ext cx="966600" cy="1327680"/>
            <a:chOff x="851400" y="4567680"/>
            <a:chExt cx="966600" cy="1327680"/>
          </a:xfrm>
        </p:grpSpPr>
        <p:sp>
          <p:nvSpPr>
            <p:cNvPr id="50" name="ZoneTexte 35"/>
            <p:cNvSpPr/>
            <p:nvPr/>
          </p:nvSpPr>
          <p:spPr>
            <a:xfrm>
              <a:off x="85140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51" name="Picture 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2" name="Groupe 6"/>
          <p:cNvGrpSpPr/>
          <p:nvPr/>
        </p:nvGrpSpPr>
        <p:grpSpPr>
          <a:xfrm>
            <a:off x="7311960" y="4567680"/>
            <a:ext cx="966600" cy="1327680"/>
            <a:chOff x="7311960" y="4567680"/>
            <a:chExt cx="966600" cy="1327680"/>
          </a:xfrm>
        </p:grpSpPr>
        <p:sp>
          <p:nvSpPr>
            <p:cNvPr id="53" name="ZoneTexte 33"/>
            <p:cNvSpPr/>
            <p:nvPr/>
          </p:nvSpPr>
          <p:spPr>
            <a:xfrm>
              <a:off x="731196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54" name="Picture 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5" name="Groupe 7"/>
          <p:cNvGrpSpPr/>
          <p:nvPr/>
        </p:nvGrpSpPr>
        <p:grpSpPr>
          <a:xfrm>
            <a:off x="4001040" y="4567680"/>
            <a:ext cx="1127880" cy="1327680"/>
            <a:chOff x="4001040" y="4567680"/>
            <a:chExt cx="1127880" cy="1327680"/>
          </a:xfrm>
        </p:grpSpPr>
        <p:sp>
          <p:nvSpPr>
            <p:cNvPr id="56" name="ZoneTexte 31"/>
            <p:cNvSpPr/>
            <p:nvPr/>
          </p:nvSpPr>
          <p:spPr>
            <a:xfrm>
              <a:off x="400104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57" name="Picture 2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56768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8" name="Groupe 8"/>
          <p:cNvGrpSpPr/>
          <p:nvPr/>
        </p:nvGrpSpPr>
        <p:grpSpPr>
          <a:xfrm>
            <a:off x="5656320" y="4567680"/>
            <a:ext cx="1127520" cy="1327680"/>
            <a:chOff x="5656320" y="4567680"/>
            <a:chExt cx="1127520" cy="1327680"/>
          </a:xfrm>
        </p:grpSpPr>
        <p:sp>
          <p:nvSpPr>
            <p:cNvPr id="59" name="ZoneTexte 29"/>
            <p:cNvSpPr/>
            <p:nvPr/>
          </p:nvSpPr>
          <p:spPr>
            <a:xfrm>
              <a:off x="565632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60" name="Picture 2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1" name="Picture 6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62" name="Ellipse 11"/>
          <p:cNvSpPr/>
          <p:nvPr/>
        </p:nvSpPr>
        <p:spPr>
          <a:xfrm>
            <a:off x="909000" y="6177600"/>
            <a:ext cx="892440" cy="6789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3" name="Ellipse 12"/>
          <p:cNvSpPr/>
          <p:nvPr/>
        </p:nvSpPr>
        <p:spPr>
          <a:xfrm>
            <a:off x="7369560" y="6145560"/>
            <a:ext cx="891720" cy="6786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cxnSp>
        <p:nvCxnSpPr>
          <p:cNvPr id="64" name="Connecteur droit 13"/>
          <p:cNvCxnSpPr>
            <a:stCxn id="62" idx="6"/>
            <a:endCxn id="63" idx="2"/>
          </p:cNvCxnSpPr>
          <p:nvPr/>
        </p:nvCxnSpPr>
        <p:spPr>
          <a:xfrm flipV="1">
            <a:off x="1801440" y="6485040"/>
            <a:ext cx="5568480" cy="324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65" name="Rectangle 14"/>
          <p:cNvSpPr/>
          <p:nvPr/>
        </p:nvSpPr>
        <p:spPr>
          <a:xfrm>
            <a:off x="2464920" y="597852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" name="Rectangle 15"/>
          <p:cNvSpPr/>
          <p:nvPr/>
        </p:nvSpPr>
        <p:spPr>
          <a:xfrm>
            <a:off x="4140360" y="5975640"/>
            <a:ext cx="88920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" name="Rectangle 28"/>
          <p:cNvSpPr/>
          <p:nvPr/>
        </p:nvSpPr>
        <p:spPr>
          <a:xfrm>
            <a:off x="5775480" y="59634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" name="Rectangle 67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Le jeu du bateau de croisière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Le jeu du train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pic>
        <p:nvPicPr>
          <p:cNvPr id="70" name="Picture 1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3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0606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5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39470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7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5200" cy="113652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8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800" cy="113220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9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800" cy="1132200"/>
          </a:xfrm>
          <a:prstGeom prst="rect">
            <a:avLst/>
          </a:prstGeom>
          <a:ln w="0">
            <a:noFill/>
          </a:ln>
        </p:spPr>
      </p:pic>
      <p:sp>
        <p:nvSpPr>
          <p:cNvPr id="76" name="ZoneTexte 3"/>
          <p:cNvSpPr/>
          <p:nvPr/>
        </p:nvSpPr>
        <p:spPr>
          <a:xfrm>
            <a:off x="20570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7" name="ZoneTexte 6"/>
          <p:cNvSpPr/>
          <p:nvPr/>
        </p:nvSpPr>
        <p:spPr>
          <a:xfrm>
            <a:off x="35388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8" name="ZoneTexte 7"/>
          <p:cNvSpPr/>
          <p:nvPr/>
        </p:nvSpPr>
        <p:spPr>
          <a:xfrm>
            <a:off x="771624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9" name="ZoneTexte 8"/>
          <p:cNvSpPr/>
          <p:nvPr/>
        </p:nvSpPr>
        <p:spPr>
          <a:xfrm>
            <a:off x="39434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80" name="ZoneTexte 9"/>
          <p:cNvSpPr/>
          <p:nvPr/>
        </p:nvSpPr>
        <p:spPr>
          <a:xfrm>
            <a:off x="58298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81" name="Ellipse 1"/>
          <p:cNvSpPr/>
          <p:nvPr/>
        </p:nvSpPr>
        <p:spPr>
          <a:xfrm>
            <a:off x="360000" y="2761560"/>
            <a:ext cx="101700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2" name="Ellipse 2"/>
          <p:cNvSpPr/>
          <p:nvPr/>
        </p:nvSpPr>
        <p:spPr>
          <a:xfrm>
            <a:off x="7740000" y="2700000"/>
            <a:ext cx="1017000" cy="101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cxnSp>
        <p:nvCxnSpPr>
          <p:cNvPr id="83" name="Connecteur droit 1"/>
          <p:cNvCxnSpPr>
            <a:stCxn id="81" idx="6"/>
            <a:endCxn id="82" idx="2"/>
          </p:cNvCxnSpPr>
          <p:nvPr/>
        </p:nvCxnSpPr>
        <p:spPr>
          <a:xfrm>
            <a:off x="1377000" y="3180240"/>
            <a:ext cx="636336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84" name="Rectangle 2"/>
          <p:cNvSpPr/>
          <p:nvPr/>
        </p:nvSpPr>
        <p:spPr>
          <a:xfrm>
            <a:off x="219312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Rectangle 3"/>
          <p:cNvSpPr/>
          <p:nvPr/>
        </p:nvSpPr>
        <p:spPr>
          <a:xfrm>
            <a:off x="41025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6" name="Rectangle 4"/>
          <p:cNvSpPr/>
          <p:nvPr/>
        </p:nvSpPr>
        <p:spPr>
          <a:xfrm>
            <a:off x="60051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e 1"/>
          <p:cNvGrpSpPr/>
          <p:nvPr/>
        </p:nvGrpSpPr>
        <p:grpSpPr>
          <a:xfrm>
            <a:off x="2345760" y="4567680"/>
            <a:ext cx="1127520" cy="1327680"/>
            <a:chOff x="2345760" y="4567680"/>
            <a:chExt cx="1127520" cy="1327680"/>
          </a:xfrm>
        </p:grpSpPr>
        <p:sp>
          <p:nvSpPr>
            <p:cNvPr id="88" name="ZoneTexte 10"/>
            <p:cNvSpPr/>
            <p:nvPr/>
          </p:nvSpPr>
          <p:spPr>
            <a:xfrm>
              <a:off x="234576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89" name="Picture 10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0" name="Groupe 2"/>
          <p:cNvGrpSpPr/>
          <p:nvPr/>
        </p:nvGrpSpPr>
        <p:grpSpPr>
          <a:xfrm>
            <a:off x="900000" y="4567680"/>
            <a:ext cx="966600" cy="1327680"/>
            <a:chOff x="900000" y="4567680"/>
            <a:chExt cx="966600" cy="1327680"/>
          </a:xfrm>
        </p:grpSpPr>
        <p:sp>
          <p:nvSpPr>
            <p:cNvPr id="91" name="ZoneTexte 11"/>
            <p:cNvSpPr/>
            <p:nvPr/>
          </p:nvSpPr>
          <p:spPr>
            <a:xfrm>
              <a:off x="90000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92" name="Picture 11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90000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3" name="Groupe 11"/>
          <p:cNvGrpSpPr/>
          <p:nvPr/>
        </p:nvGrpSpPr>
        <p:grpSpPr>
          <a:xfrm>
            <a:off x="7311960" y="4567680"/>
            <a:ext cx="966600" cy="1327680"/>
            <a:chOff x="7311960" y="4567680"/>
            <a:chExt cx="966600" cy="1327680"/>
          </a:xfrm>
        </p:grpSpPr>
        <p:sp>
          <p:nvSpPr>
            <p:cNvPr id="94" name="ZoneTexte 13"/>
            <p:cNvSpPr/>
            <p:nvPr/>
          </p:nvSpPr>
          <p:spPr>
            <a:xfrm>
              <a:off x="731196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95" name="Picture 12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6" name="Groupe 12"/>
          <p:cNvGrpSpPr/>
          <p:nvPr/>
        </p:nvGrpSpPr>
        <p:grpSpPr>
          <a:xfrm>
            <a:off x="4001040" y="4567680"/>
            <a:ext cx="1127880" cy="1327680"/>
            <a:chOff x="4001040" y="4567680"/>
            <a:chExt cx="1127880" cy="1327680"/>
          </a:xfrm>
        </p:grpSpPr>
        <p:sp>
          <p:nvSpPr>
            <p:cNvPr id="97" name="ZoneTexte 14"/>
            <p:cNvSpPr/>
            <p:nvPr/>
          </p:nvSpPr>
          <p:spPr>
            <a:xfrm>
              <a:off x="400104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98" name="Picture 13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56768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9" name="Groupe 13"/>
          <p:cNvGrpSpPr/>
          <p:nvPr/>
        </p:nvGrpSpPr>
        <p:grpSpPr>
          <a:xfrm>
            <a:off x="5656320" y="4567680"/>
            <a:ext cx="1127520" cy="1327680"/>
            <a:chOff x="5656320" y="4567680"/>
            <a:chExt cx="1127520" cy="1327680"/>
          </a:xfrm>
        </p:grpSpPr>
        <p:sp>
          <p:nvSpPr>
            <p:cNvPr id="100" name="ZoneTexte 15"/>
            <p:cNvSpPr/>
            <p:nvPr/>
          </p:nvSpPr>
          <p:spPr>
            <a:xfrm>
              <a:off x="565632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01" name="Picture 14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02" name="Picture 15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103" name="Ellipse 3"/>
          <p:cNvSpPr/>
          <p:nvPr/>
        </p:nvSpPr>
        <p:spPr>
          <a:xfrm>
            <a:off x="720000" y="5940000"/>
            <a:ext cx="1081440" cy="720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chemeClr val="lt1"/>
                </a:solidFill>
                <a:latin typeface="Calibri"/>
                <a:ea typeface="DejaVu Sans"/>
              </a:rPr>
              <a:t>60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04" name="Ellipse 4"/>
          <p:cNvSpPr/>
          <p:nvPr/>
        </p:nvSpPr>
        <p:spPr>
          <a:xfrm>
            <a:off x="7369560" y="5940000"/>
            <a:ext cx="891720" cy="720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05" name="Connecteur droit 2"/>
          <p:cNvCxnSpPr>
            <a:stCxn id="103" idx="6"/>
            <a:endCxn id="104" idx="2"/>
          </p:cNvCxnSpPr>
          <p:nvPr/>
        </p:nvCxnSpPr>
        <p:spPr>
          <a:xfrm>
            <a:off x="1801440" y="6300000"/>
            <a:ext cx="5568480" cy="3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06" name="Rectangle 5"/>
          <p:cNvSpPr/>
          <p:nvPr/>
        </p:nvSpPr>
        <p:spPr>
          <a:xfrm>
            <a:off x="2464920" y="5978520"/>
            <a:ext cx="889560" cy="501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+38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07" name="Rectangle 6"/>
          <p:cNvSpPr/>
          <p:nvPr/>
        </p:nvSpPr>
        <p:spPr>
          <a:xfrm>
            <a:off x="4140360" y="5975640"/>
            <a:ext cx="889200" cy="504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08" name="Rectangle 7"/>
          <p:cNvSpPr/>
          <p:nvPr/>
        </p:nvSpPr>
        <p:spPr>
          <a:xfrm>
            <a:off x="5775480" y="5963400"/>
            <a:ext cx="889560" cy="5083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11" name="Picture 16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17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0606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113" name="Picture 18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39470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19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5200" cy="1136520"/>
          </a:xfrm>
          <a:prstGeom prst="rect">
            <a:avLst/>
          </a:prstGeom>
          <a:ln w="0">
            <a:noFill/>
          </a:ln>
        </p:spPr>
      </p:pic>
      <p:pic>
        <p:nvPicPr>
          <p:cNvPr id="115" name="Picture 20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800" cy="1132200"/>
          </a:xfrm>
          <a:prstGeom prst="rect">
            <a:avLst/>
          </a:prstGeom>
          <a:ln w="0">
            <a:noFill/>
          </a:ln>
        </p:spPr>
      </p:pic>
      <p:pic>
        <p:nvPicPr>
          <p:cNvPr id="116" name="Picture 21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800" cy="1132200"/>
          </a:xfrm>
          <a:prstGeom prst="rect">
            <a:avLst/>
          </a:prstGeom>
          <a:ln w="0">
            <a:noFill/>
          </a:ln>
        </p:spPr>
      </p:pic>
      <p:sp>
        <p:nvSpPr>
          <p:cNvPr id="117" name="ZoneTexte 16"/>
          <p:cNvSpPr/>
          <p:nvPr/>
        </p:nvSpPr>
        <p:spPr>
          <a:xfrm>
            <a:off x="20570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8" name="ZoneTexte 17"/>
          <p:cNvSpPr/>
          <p:nvPr/>
        </p:nvSpPr>
        <p:spPr>
          <a:xfrm>
            <a:off x="35388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9" name="ZoneTexte 18"/>
          <p:cNvSpPr/>
          <p:nvPr/>
        </p:nvSpPr>
        <p:spPr>
          <a:xfrm>
            <a:off x="771624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0" name="ZoneTexte 20"/>
          <p:cNvSpPr/>
          <p:nvPr/>
        </p:nvSpPr>
        <p:spPr>
          <a:xfrm>
            <a:off x="39434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1" name="ZoneTexte 22"/>
          <p:cNvSpPr/>
          <p:nvPr/>
        </p:nvSpPr>
        <p:spPr>
          <a:xfrm>
            <a:off x="58298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2" name="Ellipse 5"/>
          <p:cNvSpPr/>
          <p:nvPr/>
        </p:nvSpPr>
        <p:spPr>
          <a:xfrm>
            <a:off x="0" y="2761560"/>
            <a:ext cx="137700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2600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23" name="Ellipse 6"/>
          <p:cNvSpPr/>
          <p:nvPr/>
        </p:nvSpPr>
        <p:spPr>
          <a:xfrm>
            <a:off x="7740000" y="2700000"/>
            <a:ext cx="1017000" cy="101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24" name="Connecteur droit 3"/>
          <p:cNvCxnSpPr>
            <a:stCxn id="122" idx="6"/>
            <a:endCxn id="123" idx="2"/>
          </p:cNvCxnSpPr>
          <p:nvPr/>
        </p:nvCxnSpPr>
        <p:spPr>
          <a:xfrm>
            <a:off x="1377000" y="3180240"/>
            <a:ext cx="636336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25" name="Rectangle 8"/>
          <p:cNvSpPr/>
          <p:nvPr/>
        </p:nvSpPr>
        <p:spPr>
          <a:xfrm>
            <a:off x="219312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+150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6" name="Rectangle 9"/>
          <p:cNvSpPr/>
          <p:nvPr/>
        </p:nvSpPr>
        <p:spPr>
          <a:xfrm>
            <a:off x="41025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7" name="Rectangle 10"/>
          <p:cNvSpPr/>
          <p:nvPr/>
        </p:nvSpPr>
        <p:spPr>
          <a:xfrm>
            <a:off x="60051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8" name="ZoneTexte 77"/>
          <p:cNvSpPr/>
          <p:nvPr/>
        </p:nvSpPr>
        <p:spPr>
          <a:xfrm flipV="1">
            <a:off x="5760000" y="5963040"/>
            <a:ext cx="929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9" name="ZoneTexte 78"/>
          <p:cNvSpPr/>
          <p:nvPr/>
        </p:nvSpPr>
        <p:spPr>
          <a:xfrm>
            <a:off x="4099680" y="5895360"/>
            <a:ext cx="929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-9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0" name="ZoneTexte 79"/>
          <p:cNvSpPr/>
          <p:nvPr/>
        </p:nvSpPr>
        <p:spPr>
          <a:xfrm>
            <a:off x="6005160" y="2529000"/>
            <a:ext cx="929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1" name="ZoneTexte 80"/>
          <p:cNvSpPr/>
          <p:nvPr/>
        </p:nvSpPr>
        <p:spPr>
          <a:xfrm>
            <a:off x="4109400" y="2529000"/>
            <a:ext cx="929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- 70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2" name="ZoneTexte 82"/>
          <p:cNvSpPr/>
          <p:nvPr/>
        </p:nvSpPr>
        <p:spPr>
          <a:xfrm>
            <a:off x="2192400" y="2502360"/>
            <a:ext cx="10141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+129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3" name="ZoneTexte 81"/>
          <p:cNvSpPr/>
          <p:nvPr/>
        </p:nvSpPr>
        <p:spPr>
          <a:xfrm>
            <a:off x="235800" y="2903760"/>
            <a:ext cx="10234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1 990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34" name="ZoneTexte 83"/>
          <p:cNvSpPr/>
          <p:nvPr/>
        </p:nvSpPr>
        <p:spPr>
          <a:xfrm>
            <a:off x="7826400" y="2880000"/>
            <a:ext cx="9306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5" name="ZoneTexte 84"/>
          <p:cNvSpPr/>
          <p:nvPr/>
        </p:nvSpPr>
        <p:spPr>
          <a:xfrm>
            <a:off x="7330680" y="6021720"/>
            <a:ext cx="9306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6" name="ZoneTexte 85"/>
          <p:cNvSpPr/>
          <p:nvPr/>
        </p:nvSpPr>
        <p:spPr>
          <a:xfrm>
            <a:off x="720000" y="5940000"/>
            <a:ext cx="10814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70C0"/>
                </a:solidFill>
                <a:latin typeface="Calibri"/>
                <a:ea typeface="DejaVu Sans"/>
              </a:rPr>
              <a:t>200</a:t>
            </a:r>
            <a:endParaRPr lang="fr-FR" sz="4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e 14"/>
          <p:cNvGrpSpPr/>
          <p:nvPr/>
        </p:nvGrpSpPr>
        <p:grpSpPr>
          <a:xfrm>
            <a:off x="2345760" y="4431600"/>
            <a:ext cx="1127520" cy="1327680"/>
            <a:chOff x="2345760" y="4431600"/>
            <a:chExt cx="1127520" cy="1327680"/>
          </a:xfrm>
        </p:grpSpPr>
        <p:sp>
          <p:nvSpPr>
            <p:cNvPr id="138" name="ZoneTexte 24"/>
            <p:cNvSpPr/>
            <p:nvPr/>
          </p:nvSpPr>
          <p:spPr>
            <a:xfrm>
              <a:off x="234576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39" name="Picture 22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0" name="Groupe 15"/>
          <p:cNvGrpSpPr/>
          <p:nvPr/>
        </p:nvGrpSpPr>
        <p:grpSpPr>
          <a:xfrm>
            <a:off x="851400" y="4431600"/>
            <a:ext cx="966600" cy="1327680"/>
            <a:chOff x="851400" y="4431600"/>
            <a:chExt cx="966600" cy="1327680"/>
          </a:xfrm>
        </p:grpSpPr>
        <p:sp>
          <p:nvSpPr>
            <p:cNvPr id="141" name="ZoneTexte 26"/>
            <p:cNvSpPr/>
            <p:nvPr/>
          </p:nvSpPr>
          <p:spPr>
            <a:xfrm>
              <a:off x="85140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42" name="Picture 23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3" name="Groupe 16"/>
          <p:cNvGrpSpPr/>
          <p:nvPr/>
        </p:nvGrpSpPr>
        <p:grpSpPr>
          <a:xfrm>
            <a:off x="7311960" y="4431600"/>
            <a:ext cx="966600" cy="1327680"/>
            <a:chOff x="7311960" y="4431600"/>
            <a:chExt cx="966600" cy="1327680"/>
          </a:xfrm>
        </p:grpSpPr>
        <p:sp>
          <p:nvSpPr>
            <p:cNvPr id="144" name="ZoneTexte 28"/>
            <p:cNvSpPr/>
            <p:nvPr/>
          </p:nvSpPr>
          <p:spPr>
            <a:xfrm>
              <a:off x="731196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45" name="Picture 2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6" name="Groupe 17"/>
          <p:cNvGrpSpPr/>
          <p:nvPr/>
        </p:nvGrpSpPr>
        <p:grpSpPr>
          <a:xfrm>
            <a:off x="4001040" y="4431600"/>
            <a:ext cx="1127880" cy="1327680"/>
            <a:chOff x="4001040" y="4431600"/>
            <a:chExt cx="1127880" cy="1327680"/>
          </a:xfrm>
        </p:grpSpPr>
        <p:sp>
          <p:nvSpPr>
            <p:cNvPr id="147" name="ZoneTexte 30"/>
            <p:cNvSpPr/>
            <p:nvPr/>
          </p:nvSpPr>
          <p:spPr>
            <a:xfrm>
              <a:off x="400104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48" name="Picture 25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43160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9" name="Groupe 18"/>
          <p:cNvGrpSpPr/>
          <p:nvPr/>
        </p:nvGrpSpPr>
        <p:grpSpPr>
          <a:xfrm>
            <a:off x="5656320" y="4431600"/>
            <a:ext cx="1127520" cy="1327680"/>
            <a:chOff x="5656320" y="4431600"/>
            <a:chExt cx="1127520" cy="1327680"/>
          </a:xfrm>
        </p:grpSpPr>
        <p:sp>
          <p:nvSpPr>
            <p:cNvPr id="150" name="ZoneTexte 36"/>
            <p:cNvSpPr/>
            <p:nvPr/>
          </p:nvSpPr>
          <p:spPr>
            <a:xfrm>
              <a:off x="565632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51" name="Picture 26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52" name="Picture 27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153" name="Ellipse 7"/>
          <p:cNvSpPr/>
          <p:nvPr/>
        </p:nvSpPr>
        <p:spPr>
          <a:xfrm>
            <a:off x="540000" y="5760000"/>
            <a:ext cx="126144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2A6099"/>
                </a:solidFill>
                <a:latin typeface="Calibri"/>
                <a:ea typeface="DejaVu Sans"/>
              </a:rPr>
              <a:t>200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4" name="Ellipse 8"/>
          <p:cNvSpPr/>
          <p:nvPr/>
        </p:nvSpPr>
        <p:spPr>
          <a:xfrm>
            <a:off x="7568280" y="5775840"/>
            <a:ext cx="125172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229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55" name="Connecteur droit 4"/>
          <p:cNvCxnSpPr>
            <a:stCxn id="153" idx="6"/>
            <a:endCxn id="154" idx="2"/>
          </p:cNvCxnSpPr>
          <p:nvPr/>
        </p:nvCxnSpPr>
        <p:spPr>
          <a:xfrm flipV="1">
            <a:off x="1801440" y="6217920"/>
            <a:ext cx="5767200" cy="72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56" name="Rectangle 11"/>
          <p:cNvSpPr/>
          <p:nvPr/>
        </p:nvSpPr>
        <p:spPr>
          <a:xfrm>
            <a:off x="246492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+38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57" name="Rectangle 12"/>
          <p:cNvSpPr/>
          <p:nvPr/>
        </p:nvSpPr>
        <p:spPr>
          <a:xfrm>
            <a:off x="4140360" y="5760000"/>
            <a:ext cx="88920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8" name="Rectangle 13"/>
          <p:cNvSpPr/>
          <p:nvPr/>
        </p:nvSpPr>
        <p:spPr>
          <a:xfrm>
            <a:off x="576000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61" name="Picture 28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162" name="Picture 29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41164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163" name="Picture 30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408240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164" name="Picture 31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8320" cy="1006560"/>
          </a:xfrm>
          <a:prstGeom prst="rect">
            <a:avLst/>
          </a:prstGeom>
          <a:ln w="0">
            <a:noFill/>
          </a:ln>
        </p:spPr>
      </p:pic>
      <p:pic>
        <p:nvPicPr>
          <p:cNvPr id="165" name="Picture 32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800" cy="1002600"/>
          </a:xfrm>
          <a:prstGeom prst="rect">
            <a:avLst/>
          </a:prstGeom>
          <a:ln w="0">
            <a:noFill/>
          </a:ln>
        </p:spPr>
      </p:pic>
      <p:pic>
        <p:nvPicPr>
          <p:cNvPr id="166" name="Picture 33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800" cy="1002600"/>
          </a:xfrm>
          <a:prstGeom prst="rect">
            <a:avLst/>
          </a:prstGeom>
          <a:ln w="0">
            <a:noFill/>
          </a:ln>
        </p:spPr>
      </p:pic>
      <p:sp>
        <p:nvSpPr>
          <p:cNvPr id="167" name="ZoneTexte 38"/>
          <p:cNvSpPr/>
          <p:nvPr/>
        </p:nvSpPr>
        <p:spPr>
          <a:xfrm>
            <a:off x="2408400" y="1990440"/>
            <a:ext cx="113832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68" name="ZoneTexte 39"/>
          <p:cNvSpPr/>
          <p:nvPr/>
        </p:nvSpPr>
        <p:spPr>
          <a:xfrm>
            <a:off x="90000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69" name="ZoneTexte 40"/>
          <p:cNvSpPr/>
          <p:nvPr/>
        </p:nvSpPr>
        <p:spPr>
          <a:xfrm>
            <a:off x="742068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0" name="ZoneTexte 41"/>
          <p:cNvSpPr/>
          <p:nvPr/>
        </p:nvSpPr>
        <p:spPr>
          <a:xfrm>
            <a:off x="407916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1" name="ZoneTexte 42"/>
          <p:cNvSpPr/>
          <p:nvPr/>
        </p:nvSpPr>
        <p:spPr>
          <a:xfrm>
            <a:off x="574992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2" name="Ellipse 9"/>
          <p:cNvSpPr/>
          <p:nvPr/>
        </p:nvSpPr>
        <p:spPr>
          <a:xfrm>
            <a:off x="0" y="2581560"/>
            <a:ext cx="144000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1 990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73" name="Ellipse 10"/>
          <p:cNvSpPr/>
          <p:nvPr/>
        </p:nvSpPr>
        <p:spPr>
          <a:xfrm>
            <a:off x="7380000" y="2520000"/>
            <a:ext cx="1762560" cy="898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2 049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74" name="Connecteur droit 5"/>
          <p:cNvCxnSpPr>
            <a:stCxn id="172" idx="6"/>
            <a:endCxn id="173" idx="2"/>
          </p:cNvCxnSpPr>
          <p:nvPr/>
        </p:nvCxnSpPr>
        <p:spPr>
          <a:xfrm flipV="1">
            <a:off x="1440000" y="2969280"/>
            <a:ext cx="5940360" cy="3132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75" name="Rectangle 19"/>
          <p:cNvSpPr/>
          <p:nvPr/>
        </p:nvSpPr>
        <p:spPr>
          <a:xfrm>
            <a:off x="2408400" y="235512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+129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6" name="Rectangle 20"/>
          <p:cNvSpPr/>
          <p:nvPr/>
        </p:nvSpPr>
        <p:spPr>
          <a:xfrm>
            <a:off x="41025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- 70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7" name="Rectangle 21"/>
          <p:cNvSpPr/>
          <p:nvPr/>
        </p:nvSpPr>
        <p:spPr>
          <a:xfrm>
            <a:off x="58251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8" name="ZoneTexte 43"/>
          <p:cNvSpPr/>
          <p:nvPr/>
        </p:nvSpPr>
        <p:spPr>
          <a:xfrm>
            <a:off x="2327760" y="2880000"/>
            <a:ext cx="487224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1 990 + 129 – 70 = 2 049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79" name="ZoneTexte 44"/>
          <p:cNvSpPr/>
          <p:nvPr/>
        </p:nvSpPr>
        <p:spPr>
          <a:xfrm>
            <a:off x="2700000" y="6163560"/>
            <a:ext cx="3600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200 + 38 – 9 = 229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e 19"/>
          <p:cNvGrpSpPr/>
          <p:nvPr/>
        </p:nvGrpSpPr>
        <p:grpSpPr>
          <a:xfrm>
            <a:off x="2345760" y="4567680"/>
            <a:ext cx="1127520" cy="1327680"/>
            <a:chOff x="2345760" y="4567680"/>
            <a:chExt cx="1127520" cy="1327680"/>
          </a:xfrm>
        </p:grpSpPr>
        <p:sp>
          <p:nvSpPr>
            <p:cNvPr id="181" name="ZoneTexte 45"/>
            <p:cNvSpPr/>
            <p:nvPr/>
          </p:nvSpPr>
          <p:spPr>
            <a:xfrm>
              <a:off x="234576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82" name="Picture 34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3" name="Groupe 20"/>
          <p:cNvGrpSpPr/>
          <p:nvPr/>
        </p:nvGrpSpPr>
        <p:grpSpPr>
          <a:xfrm>
            <a:off x="851400" y="4567680"/>
            <a:ext cx="966600" cy="1327680"/>
            <a:chOff x="851400" y="4567680"/>
            <a:chExt cx="966600" cy="1327680"/>
          </a:xfrm>
        </p:grpSpPr>
        <p:sp>
          <p:nvSpPr>
            <p:cNvPr id="184" name="ZoneTexte 46"/>
            <p:cNvSpPr/>
            <p:nvPr/>
          </p:nvSpPr>
          <p:spPr>
            <a:xfrm>
              <a:off x="85140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85" name="Picture 35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6" name="Groupe 21"/>
          <p:cNvGrpSpPr/>
          <p:nvPr/>
        </p:nvGrpSpPr>
        <p:grpSpPr>
          <a:xfrm>
            <a:off x="7311960" y="4567680"/>
            <a:ext cx="966600" cy="1327680"/>
            <a:chOff x="7311960" y="4567680"/>
            <a:chExt cx="966600" cy="1327680"/>
          </a:xfrm>
        </p:grpSpPr>
        <p:sp>
          <p:nvSpPr>
            <p:cNvPr id="187" name="ZoneTexte 47"/>
            <p:cNvSpPr/>
            <p:nvPr/>
          </p:nvSpPr>
          <p:spPr>
            <a:xfrm>
              <a:off x="731196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88" name="Picture 36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9" name="Groupe 22"/>
          <p:cNvGrpSpPr/>
          <p:nvPr/>
        </p:nvGrpSpPr>
        <p:grpSpPr>
          <a:xfrm>
            <a:off x="4001040" y="4567680"/>
            <a:ext cx="1127880" cy="1327680"/>
            <a:chOff x="4001040" y="4567680"/>
            <a:chExt cx="1127880" cy="1327680"/>
          </a:xfrm>
        </p:grpSpPr>
        <p:sp>
          <p:nvSpPr>
            <p:cNvPr id="190" name="ZoneTexte 48"/>
            <p:cNvSpPr/>
            <p:nvPr/>
          </p:nvSpPr>
          <p:spPr>
            <a:xfrm>
              <a:off x="400104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91" name="Picture 37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56768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92" name="Groupe 23"/>
          <p:cNvGrpSpPr/>
          <p:nvPr/>
        </p:nvGrpSpPr>
        <p:grpSpPr>
          <a:xfrm>
            <a:off x="5656320" y="4567680"/>
            <a:ext cx="1127520" cy="1327680"/>
            <a:chOff x="5656320" y="4567680"/>
            <a:chExt cx="1127520" cy="1327680"/>
          </a:xfrm>
        </p:grpSpPr>
        <p:sp>
          <p:nvSpPr>
            <p:cNvPr id="193" name="ZoneTexte 49"/>
            <p:cNvSpPr/>
            <p:nvPr/>
          </p:nvSpPr>
          <p:spPr>
            <a:xfrm>
              <a:off x="565632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94" name="Picture 38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95" name="Picture 39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196" name="Ellipse 15"/>
          <p:cNvSpPr/>
          <p:nvPr/>
        </p:nvSpPr>
        <p:spPr>
          <a:xfrm>
            <a:off x="540000" y="5940000"/>
            <a:ext cx="126144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2A6099"/>
                </a:solidFill>
                <a:latin typeface="Calibri"/>
                <a:ea typeface="DejaVu Sans"/>
              </a:rPr>
              <a:t>133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7" name="Ellipse 16"/>
          <p:cNvSpPr/>
          <p:nvPr/>
        </p:nvSpPr>
        <p:spPr>
          <a:xfrm>
            <a:off x="7369560" y="5940000"/>
            <a:ext cx="89172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98" name="Connecteur droit 6"/>
          <p:cNvCxnSpPr>
            <a:stCxn id="196" idx="6"/>
            <a:endCxn id="197" idx="2"/>
          </p:cNvCxnSpPr>
          <p:nvPr/>
        </p:nvCxnSpPr>
        <p:spPr>
          <a:xfrm flipV="1">
            <a:off x="1801440" y="6382080"/>
            <a:ext cx="556848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99" name="Rectangle 22"/>
          <p:cNvSpPr/>
          <p:nvPr/>
        </p:nvSpPr>
        <p:spPr>
          <a:xfrm>
            <a:off x="2464920" y="597852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- 40</a:t>
            </a:r>
            <a:r>
              <a:rPr lang="fr-FR" sz="1800" b="0" strike="noStrike" spc="-1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00" name="Rectangle 23"/>
          <p:cNvSpPr/>
          <p:nvPr/>
        </p:nvSpPr>
        <p:spPr>
          <a:xfrm>
            <a:off x="4140360" y="5975640"/>
            <a:ext cx="88920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+ 13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1" name="Rectangle 24"/>
          <p:cNvSpPr/>
          <p:nvPr/>
        </p:nvSpPr>
        <p:spPr>
          <a:xfrm>
            <a:off x="5775480" y="59634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204" name="Picture 40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41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0606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42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39470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43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5200" cy="1136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44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800" cy="113220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45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800" cy="1132200"/>
          </a:xfrm>
          <a:prstGeom prst="rect">
            <a:avLst/>
          </a:prstGeom>
          <a:ln w="0">
            <a:noFill/>
          </a:ln>
        </p:spPr>
      </p:pic>
      <p:sp>
        <p:nvSpPr>
          <p:cNvPr id="210" name="ZoneTexte 50"/>
          <p:cNvSpPr/>
          <p:nvPr/>
        </p:nvSpPr>
        <p:spPr>
          <a:xfrm>
            <a:off x="20570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1" name="ZoneTexte 51"/>
          <p:cNvSpPr/>
          <p:nvPr/>
        </p:nvSpPr>
        <p:spPr>
          <a:xfrm>
            <a:off x="35388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2" name="ZoneTexte 52"/>
          <p:cNvSpPr/>
          <p:nvPr/>
        </p:nvSpPr>
        <p:spPr>
          <a:xfrm>
            <a:off x="771624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3" name="ZoneTexte 53"/>
          <p:cNvSpPr/>
          <p:nvPr/>
        </p:nvSpPr>
        <p:spPr>
          <a:xfrm>
            <a:off x="39434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4" name="ZoneTexte 54"/>
          <p:cNvSpPr/>
          <p:nvPr/>
        </p:nvSpPr>
        <p:spPr>
          <a:xfrm>
            <a:off x="58298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5" name="Ellipse 17"/>
          <p:cNvSpPr/>
          <p:nvPr/>
        </p:nvSpPr>
        <p:spPr>
          <a:xfrm>
            <a:off x="0" y="2761560"/>
            <a:ext cx="144612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2 000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216" name="Ellipse 18"/>
          <p:cNvSpPr/>
          <p:nvPr/>
        </p:nvSpPr>
        <p:spPr>
          <a:xfrm>
            <a:off x="7740000" y="2700000"/>
            <a:ext cx="1017000" cy="101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17" name="Connecteur droit 7"/>
          <p:cNvCxnSpPr>
            <a:cxnSpLocks/>
            <a:stCxn id="215" idx="6"/>
            <a:endCxn id="216" idx="2"/>
          </p:cNvCxnSpPr>
          <p:nvPr/>
        </p:nvCxnSpPr>
        <p:spPr>
          <a:xfrm>
            <a:off x="1446120" y="3180060"/>
            <a:ext cx="6293880" cy="284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18" name="Rectangle 25"/>
          <p:cNvSpPr/>
          <p:nvPr/>
        </p:nvSpPr>
        <p:spPr>
          <a:xfrm>
            <a:off x="2160000" y="2502360"/>
            <a:ext cx="10800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- 250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9" name="Rectangle 26"/>
          <p:cNvSpPr/>
          <p:nvPr/>
        </p:nvSpPr>
        <p:spPr>
          <a:xfrm>
            <a:off x="41025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0" name="Rectangle 27"/>
          <p:cNvSpPr/>
          <p:nvPr/>
        </p:nvSpPr>
        <p:spPr>
          <a:xfrm>
            <a:off x="60051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roupe 24"/>
          <p:cNvGrpSpPr/>
          <p:nvPr/>
        </p:nvGrpSpPr>
        <p:grpSpPr>
          <a:xfrm>
            <a:off x="2345760" y="4431600"/>
            <a:ext cx="1127520" cy="1327680"/>
            <a:chOff x="2345760" y="4431600"/>
            <a:chExt cx="1127520" cy="1327680"/>
          </a:xfrm>
        </p:grpSpPr>
        <p:sp>
          <p:nvSpPr>
            <p:cNvPr id="222" name="ZoneTexte 55"/>
            <p:cNvSpPr/>
            <p:nvPr/>
          </p:nvSpPr>
          <p:spPr>
            <a:xfrm>
              <a:off x="234576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23" name="Picture 46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4" name="Groupe 25"/>
          <p:cNvGrpSpPr/>
          <p:nvPr/>
        </p:nvGrpSpPr>
        <p:grpSpPr>
          <a:xfrm>
            <a:off x="851400" y="4431600"/>
            <a:ext cx="966600" cy="1327680"/>
            <a:chOff x="851400" y="4431600"/>
            <a:chExt cx="966600" cy="1327680"/>
          </a:xfrm>
        </p:grpSpPr>
        <p:sp>
          <p:nvSpPr>
            <p:cNvPr id="225" name="ZoneTexte 56"/>
            <p:cNvSpPr/>
            <p:nvPr/>
          </p:nvSpPr>
          <p:spPr>
            <a:xfrm>
              <a:off x="85140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26" name="Picture 47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7" name="Groupe 26"/>
          <p:cNvGrpSpPr/>
          <p:nvPr/>
        </p:nvGrpSpPr>
        <p:grpSpPr>
          <a:xfrm>
            <a:off x="7311960" y="4431600"/>
            <a:ext cx="966600" cy="1327680"/>
            <a:chOff x="7311960" y="4431600"/>
            <a:chExt cx="966600" cy="1327680"/>
          </a:xfrm>
        </p:grpSpPr>
        <p:sp>
          <p:nvSpPr>
            <p:cNvPr id="228" name="ZoneTexte 57"/>
            <p:cNvSpPr/>
            <p:nvPr/>
          </p:nvSpPr>
          <p:spPr>
            <a:xfrm>
              <a:off x="731196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29" name="Picture 48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0" name="Groupe 27"/>
          <p:cNvGrpSpPr/>
          <p:nvPr/>
        </p:nvGrpSpPr>
        <p:grpSpPr>
          <a:xfrm>
            <a:off x="4001040" y="4431600"/>
            <a:ext cx="1127880" cy="1327680"/>
            <a:chOff x="4001040" y="4431600"/>
            <a:chExt cx="1127880" cy="1327680"/>
          </a:xfrm>
        </p:grpSpPr>
        <p:sp>
          <p:nvSpPr>
            <p:cNvPr id="231" name="ZoneTexte 58"/>
            <p:cNvSpPr/>
            <p:nvPr/>
          </p:nvSpPr>
          <p:spPr>
            <a:xfrm>
              <a:off x="400104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32" name="Picture 49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43160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3" name="Groupe 28"/>
          <p:cNvGrpSpPr/>
          <p:nvPr/>
        </p:nvGrpSpPr>
        <p:grpSpPr>
          <a:xfrm>
            <a:off x="5656320" y="4431600"/>
            <a:ext cx="1127520" cy="1327680"/>
            <a:chOff x="5656320" y="4431600"/>
            <a:chExt cx="1127520" cy="1327680"/>
          </a:xfrm>
        </p:grpSpPr>
        <p:sp>
          <p:nvSpPr>
            <p:cNvPr id="234" name="ZoneTexte 59"/>
            <p:cNvSpPr/>
            <p:nvPr/>
          </p:nvSpPr>
          <p:spPr>
            <a:xfrm>
              <a:off x="565632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35" name="Picture 50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6" name="Picture 51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237" name="Ellipse 19"/>
          <p:cNvSpPr/>
          <p:nvPr/>
        </p:nvSpPr>
        <p:spPr>
          <a:xfrm>
            <a:off x="540000" y="5759280"/>
            <a:ext cx="127800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2A6099"/>
                </a:solidFill>
                <a:latin typeface="Calibri"/>
                <a:ea typeface="DejaVu Sans"/>
              </a:rPr>
              <a:t>133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8" name="Ellipse 20"/>
          <p:cNvSpPr/>
          <p:nvPr/>
        </p:nvSpPr>
        <p:spPr>
          <a:xfrm>
            <a:off x="7386840" y="5760000"/>
            <a:ext cx="125316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106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39" name="Connecteur droit 8"/>
          <p:cNvCxnSpPr>
            <a:stCxn id="237" idx="6"/>
            <a:endCxn id="238" idx="2"/>
          </p:cNvCxnSpPr>
          <p:nvPr/>
        </p:nvCxnSpPr>
        <p:spPr>
          <a:xfrm flipV="1">
            <a:off x="1818000" y="6202080"/>
            <a:ext cx="556920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40" name="Rectangle 29"/>
          <p:cNvSpPr/>
          <p:nvPr/>
        </p:nvSpPr>
        <p:spPr>
          <a:xfrm>
            <a:off x="246492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- 40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41" name="Rectangle 30"/>
          <p:cNvSpPr/>
          <p:nvPr/>
        </p:nvSpPr>
        <p:spPr>
          <a:xfrm>
            <a:off x="4140360" y="5760000"/>
            <a:ext cx="88920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+13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2" name="Rectangle 31"/>
          <p:cNvSpPr/>
          <p:nvPr/>
        </p:nvSpPr>
        <p:spPr>
          <a:xfrm>
            <a:off x="576000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3" name="Rectangle 242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44" name="Rectangle 243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245" name="Picture 52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53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41164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54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408240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55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8320" cy="100656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56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800" cy="100260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57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800" cy="1002600"/>
          </a:xfrm>
          <a:prstGeom prst="rect">
            <a:avLst/>
          </a:prstGeom>
          <a:ln w="0">
            <a:noFill/>
          </a:ln>
        </p:spPr>
      </p:pic>
      <p:sp>
        <p:nvSpPr>
          <p:cNvPr id="251" name="ZoneTexte 60"/>
          <p:cNvSpPr/>
          <p:nvPr/>
        </p:nvSpPr>
        <p:spPr>
          <a:xfrm>
            <a:off x="2408400" y="1990440"/>
            <a:ext cx="113832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52" name="ZoneTexte 61"/>
          <p:cNvSpPr/>
          <p:nvPr/>
        </p:nvSpPr>
        <p:spPr>
          <a:xfrm>
            <a:off x="90000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3" name="ZoneTexte 62"/>
          <p:cNvSpPr/>
          <p:nvPr/>
        </p:nvSpPr>
        <p:spPr>
          <a:xfrm>
            <a:off x="742068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4" name="ZoneTexte 63"/>
          <p:cNvSpPr/>
          <p:nvPr/>
        </p:nvSpPr>
        <p:spPr>
          <a:xfrm>
            <a:off x="407916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5" name="ZoneTexte 64"/>
          <p:cNvSpPr/>
          <p:nvPr/>
        </p:nvSpPr>
        <p:spPr>
          <a:xfrm>
            <a:off x="574992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6" name="Ellipse 21"/>
          <p:cNvSpPr/>
          <p:nvPr/>
        </p:nvSpPr>
        <p:spPr>
          <a:xfrm>
            <a:off x="0" y="2581560"/>
            <a:ext cx="150624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2 000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257" name="Ellipse 22"/>
          <p:cNvSpPr/>
          <p:nvPr/>
        </p:nvSpPr>
        <p:spPr>
          <a:xfrm>
            <a:off x="7380000" y="2520000"/>
            <a:ext cx="1762560" cy="898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1 789</a:t>
            </a:r>
            <a:endParaRPr lang="fr-FR" sz="3600" b="0" strike="noStrike" spc="-1" dirty="0">
              <a:latin typeface="Arial"/>
            </a:endParaRPr>
          </a:p>
        </p:txBody>
      </p:sp>
      <p:cxnSp>
        <p:nvCxnSpPr>
          <p:cNvPr id="258" name="Connecteur droit 9"/>
          <p:cNvCxnSpPr>
            <a:cxnSpLocks/>
            <a:stCxn id="256" idx="6"/>
            <a:endCxn id="257" idx="2"/>
          </p:cNvCxnSpPr>
          <p:nvPr/>
        </p:nvCxnSpPr>
        <p:spPr>
          <a:xfrm flipV="1">
            <a:off x="1506240" y="2969280"/>
            <a:ext cx="587376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59" name="Rectangle 32"/>
          <p:cNvSpPr/>
          <p:nvPr/>
        </p:nvSpPr>
        <p:spPr>
          <a:xfrm>
            <a:off x="2408400" y="2355120"/>
            <a:ext cx="108864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129D45"/>
                </a:solidFill>
                <a:latin typeface="Calibri"/>
                <a:ea typeface="DejaVu Sans"/>
              </a:rPr>
              <a:t>- 250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260" name="Rectangle 33"/>
          <p:cNvSpPr/>
          <p:nvPr/>
        </p:nvSpPr>
        <p:spPr>
          <a:xfrm>
            <a:off x="41025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1" name="Rectangle 34"/>
          <p:cNvSpPr/>
          <p:nvPr/>
        </p:nvSpPr>
        <p:spPr>
          <a:xfrm>
            <a:off x="58251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2" name="ZoneTexte 66"/>
          <p:cNvSpPr/>
          <p:nvPr/>
        </p:nvSpPr>
        <p:spPr>
          <a:xfrm>
            <a:off x="2520000" y="6202800"/>
            <a:ext cx="3960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133 – 40 + 13 = 106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3" name="ZoneTexte 65"/>
          <p:cNvSpPr/>
          <p:nvPr/>
        </p:nvSpPr>
        <p:spPr>
          <a:xfrm>
            <a:off x="2088360" y="3000960"/>
            <a:ext cx="49302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2 000 – 250 + 39 = 1 789</a:t>
            </a:r>
            <a:endParaRPr lang="fr-FR" sz="36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roupe 29"/>
          <p:cNvGrpSpPr/>
          <p:nvPr/>
        </p:nvGrpSpPr>
        <p:grpSpPr>
          <a:xfrm>
            <a:off x="2345760" y="4567680"/>
            <a:ext cx="1127520" cy="1327680"/>
            <a:chOff x="2345760" y="4567680"/>
            <a:chExt cx="1127520" cy="1327680"/>
          </a:xfrm>
        </p:grpSpPr>
        <p:sp>
          <p:nvSpPr>
            <p:cNvPr id="265" name="ZoneTexte 67"/>
            <p:cNvSpPr/>
            <p:nvPr/>
          </p:nvSpPr>
          <p:spPr>
            <a:xfrm>
              <a:off x="234576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66" name="Picture 58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67" name="Groupe 30"/>
          <p:cNvGrpSpPr/>
          <p:nvPr/>
        </p:nvGrpSpPr>
        <p:grpSpPr>
          <a:xfrm>
            <a:off x="851400" y="4567680"/>
            <a:ext cx="966600" cy="1327680"/>
            <a:chOff x="851400" y="4567680"/>
            <a:chExt cx="966600" cy="1327680"/>
          </a:xfrm>
        </p:grpSpPr>
        <p:sp>
          <p:nvSpPr>
            <p:cNvPr id="268" name="ZoneTexte 68"/>
            <p:cNvSpPr/>
            <p:nvPr/>
          </p:nvSpPr>
          <p:spPr>
            <a:xfrm>
              <a:off x="85140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69" name="Picture 59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0" name="Groupe 31"/>
          <p:cNvGrpSpPr/>
          <p:nvPr/>
        </p:nvGrpSpPr>
        <p:grpSpPr>
          <a:xfrm>
            <a:off x="7311960" y="4567680"/>
            <a:ext cx="966600" cy="1327680"/>
            <a:chOff x="7311960" y="4567680"/>
            <a:chExt cx="966600" cy="1327680"/>
          </a:xfrm>
        </p:grpSpPr>
        <p:sp>
          <p:nvSpPr>
            <p:cNvPr id="271" name="ZoneTexte 69"/>
            <p:cNvSpPr/>
            <p:nvPr/>
          </p:nvSpPr>
          <p:spPr>
            <a:xfrm>
              <a:off x="731196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72" name="Picture 60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3" name="Groupe 32"/>
          <p:cNvGrpSpPr/>
          <p:nvPr/>
        </p:nvGrpSpPr>
        <p:grpSpPr>
          <a:xfrm>
            <a:off x="4001040" y="4567680"/>
            <a:ext cx="1127880" cy="1327680"/>
            <a:chOff x="4001040" y="4567680"/>
            <a:chExt cx="1127880" cy="1327680"/>
          </a:xfrm>
        </p:grpSpPr>
        <p:sp>
          <p:nvSpPr>
            <p:cNvPr id="274" name="ZoneTexte 70"/>
            <p:cNvSpPr/>
            <p:nvPr/>
          </p:nvSpPr>
          <p:spPr>
            <a:xfrm>
              <a:off x="400104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75" name="Picture 61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56768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6" name="Groupe 33"/>
          <p:cNvGrpSpPr/>
          <p:nvPr/>
        </p:nvGrpSpPr>
        <p:grpSpPr>
          <a:xfrm>
            <a:off x="5656320" y="4567680"/>
            <a:ext cx="1127520" cy="1327680"/>
            <a:chOff x="5656320" y="4567680"/>
            <a:chExt cx="1127520" cy="1327680"/>
          </a:xfrm>
        </p:grpSpPr>
        <p:sp>
          <p:nvSpPr>
            <p:cNvPr id="277" name="ZoneTexte 71"/>
            <p:cNvSpPr/>
            <p:nvPr/>
          </p:nvSpPr>
          <p:spPr>
            <a:xfrm>
              <a:off x="565632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78" name="Picture 62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79" name="Picture 63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280" name="Ellipse 23"/>
          <p:cNvSpPr/>
          <p:nvPr/>
        </p:nvSpPr>
        <p:spPr>
          <a:xfrm>
            <a:off x="360000" y="5940000"/>
            <a:ext cx="144144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81" name="Ellipse 24"/>
          <p:cNvSpPr/>
          <p:nvPr/>
        </p:nvSpPr>
        <p:spPr>
          <a:xfrm>
            <a:off x="7369560" y="5940000"/>
            <a:ext cx="89172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82" name="Connecteur droit 10"/>
          <p:cNvCxnSpPr>
            <a:stCxn id="280" idx="6"/>
            <a:endCxn id="281" idx="2"/>
          </p:cNvCxnSpPr>
          <p:nvPr/>
        </p:nvCxnSpPr>
        <p:spPr>
          <a:xfrm flipV="1">
            <a:off x="1801440" y="6382080"/>
            <a:ext cx="556848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83" name="Rectangle 35"/>
          <p:cNvSpPr/>
          <p:nvPr/>
        </p:nvSpPr>
        <p:spPr>
          <a:xfrm>
            <a:off x="2340000" y="5978520"/>
            <a:ext cx="1080000" cy="681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- 100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4" name="Rectangle 36"/>
          <p:cNvSpPr/>
          <p:nvPr/>
        </p:nvSpPr>
        <p:spPr>
          <a:xfrm>
            <a:off x="4140000" y="5975640"/>
            <a:ext cx="1080000" cy="684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+52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5" name="Rectangle 37"/>
          <p:cNvSpPr/>
          <p:nvPr/>
        </p:nvSpPr>
        <p:spPr>
          <a:xfrm>
            <a:off x="5775480" y="5963400"/>
            <a:ext cx="889560" cy="6966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288" name="Picture 64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65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0606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66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39470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67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5200" cy="113652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68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800" cy="113220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69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800" cy="1132200"/>
          </a:xfrm>
          <a:prstGeom prst="rect">
            <a:avLst/>
          </a:prstGeom>
          <a:ln w="0">
            <a:noFill/>
          </a:ln>
        </p:spPr>
      </p:pic>
      <p:sp>
        <p:nvSpPr>
          <p:cNvPr id="294" name="ZoneTexte 72"/>
          <p:cNvSpPr/>
          <p:nvPr/>
        </p:nvSpPr>
        <p:spPr>
          <a:xfrm>
            <a:off x="20570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5" name="ZoneTexte 73"/>
          <p:cNvSpPr/>
          <p:nvPr/>
        </p:nvSpPr>
        <p:spPr>
          <a:xfrm>
            <a:off x="35388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6" name="ZoneTexte 74"/>
          <p:cNvSpPr/>
          <p:nvPr/>
        </p:nvSpPr>
        <p:spPr>
          <a:xfrm>
            <a:off x="771624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7" name="ZoneTexte 75"/>
          <p:cNvSpPr/>
          <p:nvPr/>
        </p:nvSpPr>
        <p:spPr>
          <a:xfrm>
            <a:off x="39434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8" name="ZoneTexte 76"/>
          <p:cNvSpPr/>
          <p:nvPr/>
        </p:nvSpPr>
        <p:spPr>
          <a:xfrm>
            <a:off x="58298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9" name="Ellipse 25"/>
          <p:cNvSpPr/>
          <p:nvPr/>
        </p:nvSpPr>
        <p:spPr>
          <a:xfrm>
            <a:off x="0" y="2761560"/>
            <a:ext cx="1576552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1 850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300" name="Ellipse 26"/>
          <p:cNvSpPr/>
          <p:nvPr/>
        </p:nvSpPr>
        <p:spPr>
          <a:xfrm>
            <a:off x="7740000" y="2700000"/>
            <a:ext cx="1017000" cy="101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01" name="Connecteur droit 11"/>
          <p:cNvCxnSpPr>
            <a:cxnSpLocks/>
            <a:stCxn id="299" idx="6"/>
            <a:endCxn id="300" idx="2"/>
          </p:cNvCxnSpPr>
          <p:nvPr/>
        </p:nvCxnSpPr>
        <p:spPr>
          <a:xfrm>
            <a:off x="1576552" y="3180060"/>
            <a:ext cx="6163448" cy="284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02" name="Rectangle 38"/>
          <p:cNvSpPr/>
          <p:nvPr/>
        </p:nvSpPr>
        <p:spPr>
          <a:xfrm>
            <a:off x="219312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+500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3" name="Rectangle 39"/>
          <p:cNvSpPr/>
          <p:nvPr/>
        </p:nvSpPr>
        <p:spPr>
          <a:xfrm>
            <a:off x="41025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-70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4" name="Rectangle 40"/>
          <p:cNvSpPr/>
          <p:nvPr/>
        </p:nvSpPr>
        <p:spPr>
          <a:xfrm>
            <a:off x="60051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roupe 34"/>
          <p:cNvGrpSpPr/>
          <p:nvPr/>
        </p:nvGrpSpPr>
        <p:grpSpPr>
          <a:xfrm>
            <a:off x="2345760" y="4431600"/>
            <a:ext cx="1127520" cy="1327680"/>
            <a:chOff x="2345760" y="4431600"/>
            <a:chExt cx="1127520" cy="1327680"/>
          </a:xfrm>
        </p:grpSpPr>
        <p:sp>
          <p:nvSpPr>
            <p:cNvPr id="306" name="ZoneTexte 86"/>
            <p:cNvSpPr/>
            <p:nvPr/>
          </p:nvSpPr>
          <p:spPr>
            <a:xfrm>
              <a:off x="234576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07" name="Picture 70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08" name="Groupe 35"/>
          <p:cNvGrpSpPr/>
          <p:nvPr/>
        </p:nvGrpSpPr>
        <p:grpSpPr>
          <a:xfrm>
            <a:off x="851400" y="4431600"/>
            <a:ext cx="966600" cy="1327680"/>
            <a:chOff x="851400" y="4431600"/>
            <a:chExt cx="966600" cy="1327680"/>
          </a:xfrm>
        </p:grpSpPr>
        <p:sp>
          <p:nvSpPr>
            <p:cNvPr id="309" name="ZoneTexte 87"/>
            <p:cNvSpPr/>
            <p:nvPr/>
          </p:nvSpPr>
          <p:spPr>
            <a:xfrm>
              <a:off x="85140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0" name="Picture 71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1" name="Groupe 36"/>
          <p:cNvGrpSpPr/>
          <p:nvPr/>
        </p:nvGrpSpPr>
        <p:grpSpPr>
          <a:xfrm>
            <a:off x="7311960" y="4431600"/>
            <a:ext cx="966600" cy="1327680"/>
            <a:chOff x="7311960" y="4431600"/>
            <a:chExt cx="966600" cy="1327680"/>
          </a:xfrm>
        </p:grpSpPr>
        <p:sp>
          <p:nvSpPr>
            <p:cNvPr id="312" name="ZoneTexte 88"/>
            <p:cNvSpPr/>
            <p:nvPr/>
          </p:nvSpPr>
          <p:spPr>
            <a:xfrm>
              <a:off x="7311960" y="536472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3" name="Picture 72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4" name="Groupe 37"/>
          <p:cNvGrpSpPr/>
          <p:nvPr/>
        </p:nvGrpSpPr>
        <p:grpSpPr>
          <a:xfrm>
            <a:off x="4001040" y="4431600"/>
            <a:ext cx="1127880" cy="1327680"/>
            <a:chOff x="4001040" y="4431600"/>
            <a:chExt cx="1127880" cy="1327680"/>
          </a:xfrm>
        </p:grpSpPr>
        <p:sp>
          <p:nvSpPr>
            <p:cNvPr id="315" name="ZoneTexte 89"/>
            <p:cNvSpPr/>
            <p:nvPr/>
          </p:nvSpPr>
          <p:spPr>
            <a:xfrm>
              <a:off x="400104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6" name="Picture 73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43160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7" name="Groupe 38"/>
          <p:cNvGrpSpPr/>
          <p:nvPr/>
        </p:nvGrpSpPr>
        <p:grpSpPr>
          <a:xfrm>
            <a:off x="5656320" y="4431600"/>
            <a:ext cx="1127520" cy="1327680"/>
            <a:chOff x="5656320" y="4431600"/>
            <a:chExt cx="1127520" cy="1327680"/>
          </a:xfrm>
        </p:grpSpPr>
        <p:sp>
          <p:nvSpPr>
            <p:cNvPr id="318" name="ZoneTexte 90"/>
            <p:cNvSpPr/>
            <p:nvPr/>
          </p:nvSpPr>
          <p:spPr>
            <a:xfrm>
              <a:off x="5656320" y="536472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9" name="Picture 74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43160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20" name="Picture 75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321" name="Ellipse 27"/>
          <p:cNvSpPr/>
          <p:nvPr/>
        </p:nvSpPr>
        <p:spPr>
          <a:xfrm>
            <a:off x="360000" y="5759280"/>
            <a:ext cx="145800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22" name="Ellipse 28"/>
          <p:cNvSpPr/>
          <p:nvPr/>
        </p:nvSpPr>
        <p:spPr>
          <a:xfrm>
            <a:off x="7386840" y="5760000"/>
            <a:ext cx="143316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202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23" name="Connecteur droit 12"/>
          <p:cNvCxnSpPr>
            <a:stCxn id="321" idx="6"/>
            <a:endCxn id="322" idx="2"/>
          </p:cNvCxnSpPr>
          <p:nvPr/>
        </p:nvCxnSpPr>
        <p:spPr>
          <a:xfrm flipV="1">
            <a:off x="1818000" y="6202080"/>
            <a:ext cx="556920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24" name="Rectangle 41"/>
          <p:cNvSpPr/>
          <p:nvPr/>
        </p:nvSpPr>
        <p:spPr>
          <a:xfrm>
            <a:off x="2464920" y="5760000"/>
            <a:ext cx="955080" cy="540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-100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25" name="Rectangle 42"/>
          <p:cNvSpPr/>
          <p:nvPr/>
        </p:nvSpPr>
        <p:spPr>
          <a:xfrm>
            <a:off x="4140360" y="5760000"/>
            <a:ext cx="889200" cy="4957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+52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26" name="Rectangle 43"/>
          <p:cNvSpPr/>
          <p:nvPr/>
        </p:nvSpPr>
        <p:spPr>
          <a:xfrm>
            <a:off x="5760000" y="57600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27" name="Rectangle 326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28" name="Rectangle 327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329" name="Picture 76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330" name="Picture 77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41164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331" name="Picture 78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4082400" y="1080000"/>
            <a:ext cx="1138320" cy="1002960"/>
          </a:xfrm>
          <a:prstGeom prst="rect">
            <a:avLst/>
          </a:prstGeom>
          <a:ln w="0">
            <a:noFill/>
          </a:ln>
        </p:spPr>
      </p:pic>
      <p:pic>
        <p:nvPicPr>
          <p:cNvPr id="332" name="Picture 79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8320" cy="1006560"/>
          </a:xfrm>
          <a:prstGeom prst="rect">
            <a:avLst/>
          </a:prstGeom>
          <a:ln w="0">
            <a:noFill/>
          </a:ln>
        </p:spPr>
      </p:pic>
      <p:pic>
        <p:nvPicPr>
          <p:cNvPr id="333" name="Picture 80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800" cy="1002600"/>
          </a:xfrm>
          <a:prstGeom prst="rect">
            <a:avLst/>
          </a:prstGeom>
          <a:ln w="0">
            <a:noFill/>
          </a:ln>
        </p:spPr>
      </p:pic>
      <p:pic>
        <p:nvPicPr>
          <p:cNvPr id="334" name="Picture 81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800" cy="1002600"/>
          </a:xfrm>
          <a:prstGeom prst="rect">
            <a:avLst/>
          </a:prstGeom>
          <a:ln w="0">
            <a:noFill/>
          </a:ln>
        </p:spPr>
      </p:pic>
      <p:sp>
        <p:nvSpPr>
          <p:cNvPr id="335" name="ZoneTexte 91"/>
          <p:cNvSpPr/>
          <p:nvPr/>
        </p:nvSpPr>
        <p:spPr>
          <a:xfrm>
            <a:off x="2408400" y="1990440"/>
            <a:ext cx="113832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36" name="ZoneTexte 92"/>
          <p:cNvSpPr/>
          <p:nvPr/>
        </p:nvSpPr>
        <p:spPr>
          <a:xfrm>
            <a:off x="90000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7" name="ZoneTexte 93"/>
          <p:cNvSpPr/>
          <p:nvPr/>
        </p:nvSpPr>
        <p:spPr>
          <a:xfrm>
            <a:off x="7420680" y="1990440"/>
            <a:ext cx="976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8" name="ZoneTexte 94"/>
          <p:cNvSpPr/>
          <p:nvPr/>
        </p:nvSpPr>
        <p:spPr>
          <a:xfrm>
            <a:off x="407916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9" name="ZoneTexte 95"/>
          <p:cNvSpPr/>
          <p:nvPr/>
        </p:nvSpPr>
        <p:spPr>
          <a:xfrm>
            <a:off x="5749920" y="1990440"/>
            <a:ext cx="113832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40" name="Ellipse 29"/>
          <p:cNvSpPr/>
          <p:nvPr/>
        </p:nvSpPr>
        <p:spPr>
          <a:xfrm>
            <a:off x="0" y="2581560"/>
            <a:ext cx="157788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1 850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341" name="Ellipse 30"/>
          <p:cNvSpPr/>
          <p:nvPr/>
        </p:nvSpPr>
        <p:spPr>
          <a:xfrm>
            <a:off x="7380000" y="2520000"/>
            <a:ext cx="1762560" cy="898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2 280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42" name="Connecteur droit 14"/>
          <p:cNvCxnSpPr>
            <a:cxnSpLocks/>
            <a:stCxn id="340" idx="6"/>
            <a:endCxn id="341" idx="2"/>
          </p:cNvCxnSpPr>
          <p:nvPr/>
        </p:nvCxnSpPr>
        <p:spPr>
          <a:xfrm flipV="1">
            <a:off x="1577880" y="2969280"/>
            <a:ext cx="580212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43" name="Rectangle 44"/>
          <p:cNvSpPr/>
          <p:nvPr/>
        </p:nvSpPr>
        <p:spPr>
          <a:xfrm>
            <a:off x="2408400" y="235512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+500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44" name="Rectangle 45"/>
          <p:cNvSpPr/>
          <p:nvPr/>
        </p:nvSpPr>
        <p:spPr>
          <a:xfrm>
            <a:off x="41025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-70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45" name="Rectangle 46"/>
          <p:cNvSpPr/>
          <p:nvPr/>
        </p:nvSpPr>
        <p:spPr>
          <a:xfrm>
            <a:off x="5825160" y="238500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46" name="ZoneTexte 97"/>
          <p:cNvSpPr/>
          <p:nvPr/>
        </p:nvSpPr>
        <p:spPr>
          <a:xfrm>
            <a:off x="2160000" y="3000240"/>
            <a:ext cx="493128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1 850 + 500 – 70 = 2 280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47" name="ZoneTexte 96"/>
          <p:cNvSpPr/>
          <p:nvPr/>
        </p:nvSpPr>
        <p:spPr>
          <a:xfrm>
            <a:off x="2520000" y="6255720"/>
            <a:ext cx="4140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250 – 100 + 52 = 202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roupe 39"/>
          <p:cNvGrpSpPr/>
          <p:nvPr/>
        </p:nvGrpSpPr>
        <p:grpSpPr>
          <a:xfrm>
            <a:off x="2345760" y="4567680"/>
            <a:ext cx="1127520" cy="1327680"/>
            <a:chOff x="2345760" y="4567680"/>
            <a:chExt cx="1127520" cy="1327680"/>
          </a:xfrm>
        </p:grpSpPr>
        <p:sp>
          <p:nvSpPr>
            <p:cNvPr id="349" name="ZoneTexte 5"/>
            <p:cNvSpPr/>
            <p:nvPr/>
          </p:nvSpPr>
          <p:spPr>
            <a:xfrm>
              <a:off x="234576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0" name="Picture 82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234576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1" name="Groupe 40"/>
          <p:cNvGrpSpPr/>
          <p:nvPr/>
        </p:nvGrpSpPr>
        <p:grpSpPr>
          <a:xfrm>
            <a:off x="851400" y="4567680"/>
            <a:ext cx="966600" cy="1327680"/>
            <a:chOff x="851400" y="4567680"/>
            <a:chExt cx="966600" cy="1327680"/>
          </a:xfrm>
        </p:grpSpPr>
        <p:sp>
          <p:nvSpPr>
            <p:cNvPr id="352" name="ZoneTexte 98"/>
            <p:cNvSpPr/>
            <p:nvPr/>
          </p:nvSpPr>
          <p:spPr>
            <a:xfrm>
              <a:off x="85140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3" name="Picture 83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4" name="Groupe 41"/>
          <p:cNvGrpSpPr/>
          <p:nvPr/>
        </p:nvGrpSpPr>
        <p:grpSpPr>
          <a:xfrm>
            <a:off x="7311960" y="4567680"/>
            <a:ext cx="966600" cy="1327680"/>
            <a:chOff x="7311960" y="4567680"/>
            <a:chExt cx="966600" cy="1327680"/>
          </a:xfrm>
        </p:grpSpPr>
        <p:sp>
          <p:nvSpPr>
            <p:cNvPr id="355" name="ZoneTexte 99"/>
            <p:cNvSpPr/>
            <p:nvPr/>
          </p:nvSpPr>
          <p:spPr>
            <a:xfrm>
              <a:off x="7311960" y="5500800"/>
              <a:ext cx="96660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6" name="Picture 8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660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7" name="Groupe 42"/>
          <p:cNvGrpSpPr/>
          <p:nvPr/>
        </p:nvGrpSpPr>
        <p:grpSpPr>
          <a:xfrm>
            <a:off x="4001040" y="4567680"/>
            <a:ext cx="1127880" cy="1327680"/>
            <a:chOff x="4001040" y="4567680"/>
            <a:chExt cx="1127880" cy="1327680"/>
          </a:xfrm>
        </p:grpSpPr>
        <p:sp>
          <p:nvSpPr>
            <p:cNvPr id="358" name="ZoneTexte 100"/>
            <p:cNvSpPr/>
            <p:nvPr/>
          </p:nvSpPr>
          <p:spPr>
            <a:xfrm>
              <a:off x="400104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9" name="Picture 85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4001040" y="4567680"/>
              <a:ext cx="1127880" cy="92556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60" name="Groupe 43"/>
          <p:cNvGrpSpPr/>
          <p:nvPr/>
        </p:nvGrpSpPr>
        <p:grpSpPr>
          <a:xfrm>
            <a:off x="5656320" y="4567680"/>
            <a:ext cx="1127520" cy="1327680"/>
            <a:chOff x="5656320" y="4567680"/>
            <a:chExt cx="1127520" cy="1327680"/>
          </a:xfrm>
        </p:grpSpPr>
        <p:sp>
          <p:nvSpPr>
            <p:cNvPr id="361" name="ZoneTexte 101"/>
            <p:cNvSpPr/>
            <p:nvPr/>
          </p:nvSpPr>
          <p:spPr>
            <a:xfrm>
              <a:off x="5656320" y="5500800"/>
              <a:ext cx="112752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62" name="Picture 86" descr="Image générée"/>
            <p:cNvPicPr/>
            <p:nvPr/>
          </p:nvPicPr>
          <p:blipFill>
            <a:blip r:embed="rId2"/>
            <a:srcRect r="38180"/>
            <a:stretch/>
          </p:blipFill>
          <p:spPr>
            <a:xfrm>
              <a:off x="5656320" y="4567680"/>
              <a:ext cx="1127520" cy="9255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63" name="Picture 87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760" cy="550080"/>
          </a:xfrm>
          <a:prstGeom prst="rect">
            <a:avLst/>
          </a:prstGeom>
          <a:ln w="0">
            <a:noFill/>
          </a:ln>
        </p:spPr>
      </p:pic>
      <p:sp>
        <p:nvSpPr>
          <p:cNvPr id="364" name="Ellipse 31"/>
          <p:cNvSpPr/>
          <p:nvPr/>
        </p:nvSpPr>
        <p:spPr>
          <a:xfrm>
            <a:off x="540000" y="5940000"/>
            <a:ext cx="1439640" cy="9165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427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65" name="Ellipse 32"/>
          <p:cNvSpPr/>
          <p:nvPr/>
        </p:nvSpPr>
        <p:spPr>
          <a:xfrm>
            <a:off x="7369560" y="5940000"/>
            <a:ext cx="891720" cy="8841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66" name="Connecteur droit 16"/>
          <p:cNvCxnSpPr>
            <a:stCxn id="364" idx="6"/>
            <a:endCxn id="365" idx="2"/>
          </p:cNvCxnSpPr>
          <p:nvPr/>
        </p:nvCxnSpPr>
        <p:spPr>
          <a:xfrm flipV="1">
            <a:off x="1979640" y="6382080"/>
            <a:ext cx="539028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67" name="Rectangle 47"/>
          <p:cNvSpPr/>
          <p:nvPr/>
        </p:nvSpPr>
        <p:spPr>
          <a:xfrm>
            <a:off x="2464920" y="597852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68" name="Rectangle 48"/>
          <p:cNvSpPr/>
          <p:nvPr/>
        </p:nvSpPr>
        <p:spPr>
          <a:xfrm>
            <a:off x="4140360" y="5975640"/>
            <a:ext cx="88920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+23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69" name="Rectangle 49"/>
          <p:cNvSpPr/>
          <p:nvPr/>
        </p:nvSpPr>
        <p:spPr>
          <a:xfrm>
            <a:off x="5775480" y="5963400"/>
            <a:ext cx="889560" cy="4021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70" name="Rectangle 369"/>
          <p:cNvSpPr/>
          <p:nvPr/>
        </p:nvSpPr>
        <p:spPr>
          <a:xfrm>
            <a:off x="540360" y="360000"/>
            <a:ext cx="6298200" cy="53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71" name="Rectangle 370"/>
          <p:cNvSpPr/>
          <p:nvPr/>
        </p:nvSpPr>
        <p:spPr>
          <a:xfrm>
            <a:off x="360360" y="3737880"/>
            <a:ext cx="6298200" cy="940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372" name="Picture 88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8560" cy="71856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89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20606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90" descr="Image générée"/>
          <p:cNvPicPr/>
          <p:nvPr/>
        </p:nvPicPr>
        <p:blipFill>
          <a:blip r:embed="rId6"/>
          <a:srcRect t="11589"/>
          <a:stretch/>
        </p:blipFill>
        <p:spPr>
          <a:xfrm>
            <a:off x="3947040" y="1080000"/>
            <a:ext cx="1285200" cy="1132200"/>
          </a:xfrm>
          <a:prstGeom prst="rect">
            <a:avLst/>
          </a:prstGeom>
          <a:ln w="0">
            <a:noFill/>
          </a:ln>
        </p:spPr>
      </p:pic>
      <p:pic>
        <p:nvPicPr>
          <p:cNvPr id="375" name="Picture 91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5200" cy="1136520"/>
          </a:xfrm>
          <a:prstGeom prst="rect">
            <a:avLst/>
          </a:prstGeom>
          <a:ln w="0">
            <a:noFill/>
          </a:ln>
        </p:spPr>
      </p:pic>
      <p:pic>
        <p:nvPicPr>
          <p:cNvPr id="376" name="Picture 92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800" cy="1132200"/>
          </a:xfrm>
          <a:prstGeom prst="rect">
            <a:avLst/>
          </a:prstGeom>
          <a:ln w="0">
            <a:noFill/>
          </a:ln>
        </p:spPr>
      </p:pic>
      <p:pic>
        <p:nvPicPr>
          <p:cNvPr id="377" name="Picture 93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800" cy="1132200"/>
          </a:xfrm>
          <a:prstGeom prst="rect">
            <a:avLst/>
          </a:prstGeom>
          <a:ln w="0">
            <a:noFill/>
          </a:ln>
        </p:spPr>
      </p:pic>
      <p:sp>
        <p:nvSpPr>
          <p:cNvPr id="378" name="ZoneTexte 102"/>
          <p:cNvSpPr/>
          <p:nvPr/>
        </p:nvSpPr>
        <p:spPr>
          <a:xfrm>
            <a:off x="20570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79" name="ZoneTexte 103"/>
          <p:cNvSpPr/>
          <p:nvPr/>
        </p:nvSpPr>
        <p:spPr>
          <a:xfrm>
            <a:off x="35388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0" name="ZoneTexte 104"/>
          <p:cNvSpPr/>
          <p:nvPr/>
        </p:nvSpPr>
        <p:spPr>
          <a:xfrm>
            <a:off x="7716240" y="2107800"/>
            <a:ext cx="110232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1" name="ZoneTexte 105"/>
          <p:cNvSpPr/>
          <p:nvPr/>
        </p:nvSpPr>
        <p:spPr>
          <a:xfrm>
            <a:off x="39434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2" name="ZoneTexte 106"/>
          <p:cNvSpPr/>
          <p:nvPr/>
        </p:nvSpPr>
        <p:spPr>
          <a:xfrm>
            <a:off x="5829840" y="2107800"/>
            <a:ext cx="12852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3" name="Ellipse 33"/>
          <p:cNvSpPr/>
          <p:nvPr/>
        </p:nvSpPr>
        <p:spPr>
          <a:xfrm>
            <a:off x="0" y="2761560"/>
            <a:ext cx="1495440" cy="83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4 000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384" name="Ellipse 34"/>
          <p:cNvSpPr/>
          <p:nvPr/>
        </p:nvSpPr>
        <p:spPr>
          <a:xfrm>
            <a:off x="7740000" y="2700000"/>
            <a:ext cx="1017000" cy="101700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85" name="Connecteur droit 17"/>
          <p:cNvCxnSpPr>
            <a:cxnSpLocks/>
            <a:stCxn id="383" idx="6"/>
            <a:endCxn id="384" idx="2"/>
          </p:cNvCxnSpPr>
          <p:nvPr/>
        </p:nvCxnSpPr>
        <p:spPr>
          <a:xfrm>
            <a:off x="1495440" y="3180060"/>
            <a:ext cx="6244560" cy="284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86" name="Rectangle 50"/>
          <p:cNvSpPr/>
          <p:nvPr/>
        </p:nvSpPr>
        <p:spPr>
          <a:xfrm>
            <a:off x="219312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 +38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87" name="Rectangle 51"/>
          <p:cNvSpPr/>
          <p:nvPr/>
        </p:nvSpPr>
        <p:spPr>
          <a:xfrm>
            <a:off x="41025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+39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88" name="Rectangle 52"/>
          <p:cNvSpPr/>
          <p:nvPr/>
        </p:nvSpPr>
        <p:spPr>
          <a:xfrm>
            <a:off x="6005160" y="2502360"/>
            <a:ext cx="1013400" cy="603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438</Words>
  <Application>Microsoft Office PowerPoint</Application>
  <PresentationFormat>Affichage à l'écran (4:3)</PresentationFormat>
  <Paragraphs>207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Symbol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58</cp:revision>
  <dcterms:created xsi:type="dcterms:W3CDTF">2023-02-07T14:55:57Z</dcterms:created>
  <dcterms:modified xsi:type="dcterms:W3CDTF">2026-07-19T15:23:21Z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