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8B1A94E-6968-439C-B608-00A1CEF08A7F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E5C8475-D428-48EA-8630-070613A5AE29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CD25C27-ED01-4C08-B02F-AED5E8843C9C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00852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582156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19548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00852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582156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7A934C5-3295-4272-87C2-4F476035D401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2887BEC-547A-4D13-BBFF-92A41CD468A6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ubTitle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8004931-D87F-4C55-B8FC-5A8D2C517AFE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BA108AF6-D176-4E0B-8381-7B7BF8F9A0AE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BBAEE6E-18D0-4E89-9FEE-C46A9CDC7210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68CD018-A39F-467F-955F-E8A4DB30DA7D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ubTitle"/>
          </p:nvPr>
        </p:nvSpPr>
        <p:spPr>
          <a:xfrm>
            <a:off x="83160" y="357120"/>
            <a:ext cx="8431920" cy="267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506ADCC-65CE-4799-A1BD-99758A1BE367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96AA1A0-5275-49CE-80BB-0EF261B0F7EE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AB6B8C2-7E00-4F34-AC29-3CAFF19EFD4C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4336ED4-3209-4CF6-B44D-ACB0FCC2D25B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1B6AA51-9861-4EA0-A52D-4C726757436F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19384E0-1568-4B46-9DFE-BD302A97A434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5E0EE53-79B7-49EC-9EDF-B5CA63433D81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300852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582156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19548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/>
          </p:nvPr>
        </p:nvSpPr>
        <p:spPr>
          <a:xfrm>
            <a:off x="300852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7"/>
          <p:cNvSpPr>
            <a:spLocks noGrp="1"/>
          </p:cNvSpPr>
          <p:nvPr>
            <p:ph/>
          </p:nvPr>
        </p:nvSpPr>
        <p:spPr>
          <a:xfrm>
            <a:off x="582156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001AF9D-EA9C-4A5A-A0A1-F1520FA842D3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C0A615E-8AE5-4B76-81C6-05B1BF9BF8A2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5423A0C-2F10-4132-8DF9-EF1109D148ED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49DE4C0-E2D2-4CDB-9559-F07FAD458985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83160" y="357120"/>
            <a:ext cx="8431920" cy="267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4C8FE11-9E9D-4F59-B04B-27C9C6710E43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CFC214C-C964-438C-B449-5DD52A8A0374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C8AF095-D61C-491D-8E60-F59919D714CB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9FCFB85-11FC-4FCB-A9E9-8E9381CA98B2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0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Cliquez pour modifier les styles du texte du masque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sldNum" idx="3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A234D3A-6409-4436-995B-C4407FA9C4A3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46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8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dt" idx="4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ftr" idx="5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52" name="PlaceHolder 4"/>
          <p:cNvSpPr>
            <a:spLocks noGrp="1"/>
          </p:cNvSpPr>
          <p:nvPr>
            <p:ph type="sldNum" idx="6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333B121-751C-49B1-9D1D-62F08542D906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000000"/>
                </a:solidFill>
                <a:latin typeface="Calibri"/>
              </a:rPr>
              <a:t>Cliquez pour éditer le format du plan de texte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niveau de plan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Troisième niveau de plan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Quatrième niveau de plan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Cinquième niveau de plan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Sixième niveau de plan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8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91" name="Tableau 90"/>
          <p:cNvGraphicFramePr/>
          <p:nvPr/>
        </p:nvGraphicFramePr>
        <p:xfrm>
          <a:off x="195480" y="1322640"/>
          <a:ext cx="8319600" cy="731520"/>
        </p:xfrm>
        <a:graphic>
          <a:graphicData uri="http://schemas.openxmlformats.org/drawingml/2006/table">
            <a:tbl>
              <a:tblPr/>
              <a:tblGrid>
                <a:gridCol w="83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4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fr-FR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fr-FR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92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93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94" name="ZoneTexte 5"/>
            <p:cNvSpPr/>
            <p:nvPr/>
          </p:nvSpPr>
          <p:spPr>
            <a:xfrm>
              <a:off x="2063879" y="3009960"/>
              <a:ext cx="5213484" cy="1568206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t">
              <a:spAutoFit/>
            </a:bodyPr>
            <a:lstStyle/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 dirty="0">
                  <a:solidFill>
                    <a:srgbClr val="FFFFFF"/>
                  </a:solidFill>
                  <a:latin typeface="Calibri"/>
                </a:rPr>
                <a:t>Je sais assembler des figures et analyser une figure complexe.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5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Observe la figure.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Rectangle 2"/>
          <p:cNvSpPr/>
          <p:nvPr/>
        </p:nvSpPr>
        <p:spPr>
          <a:xfrm>
            <a:off x="936360" y="3452400"/>
            <a:ext cx="2303640" cy="230364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Triangle rectangle 5"/>
          <p:cNvSpPr/>
          <p:nvPr/>
        </p:nvSpPr>
        <p:spPr>
          <a:xfrm>
            <a:off x="936360" y="2340000"/>
            <a:ext cx="2303640" cy="230364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9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1/4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Connecteur droit 99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02" name="Losange 2"/>
          <p:cNvSpPr/>
          <p:nvPr/>
        </p:nvSpPr>
        <p:spPr>
          <a:xfrm>
            <a:off x="6197760" y="2118960"/>
            <a:ext cx="1377360" cy="3333600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3" name="Losange 4"/>
          <p:cNvSpPr/>
          <p:nvPr/>
        </p:nvSpPr>
        <p:spPr>
          <a:xfrm rot="5400000">
            <a:off x="6198120" y="1001520"/>
            <a:ext cx="1377360" cy="3333600"/>
          </a:xfrm>
          <a:prstGeom prst="diamond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2"/>
          <p:cNvSpPr/>
          <p:nvPr/>
        </p:nvSpPr>
        <p:spPr>
          <a:xfrm>
            <a:off x="1116360" y="3456360"/>
            <a:ext cx="2303640" cy="230364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Rectangle 2"/>
          <p:cNvSpPr/>
          <p:nvPr/>
        </p:nvSpPr>
        <p:spPr>
          <a:xfrm>
            <a:off x="1116360" y="3456360"/>
            <a:ext cx="2303640" cy="2303640"/>
          </a:xfrm>
          <a:prstGeom prst="rect">
            <a:avLst/>
          </a:prstGeom>
          <a:solidFill>
            <a:srgbClr val="00B0F0"/>
          </a:solidFill>
          <a:ln w="1905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1/4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2"/>
          <p:cNvSpPr/>
          <p:nvPr/>
        </p:nvSpPr>
        <p:spPr>
          <a:xfrm>
            <a:off x="1116360" y="3456360"/>
            <a:ext cx="2303640" cy="2303640"/>
          </a:xfrm>
          <a:prstGeom prst="rect">
            <a:avLst/>
          </a:prstGeom>
          <a:solidFill>
            <a:srgbClr val="00B0F0"/>
          </a:solidFill>
          <a:ln w="19050">
            <a:solidFill>
              <a:srgbClr val="C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Triangle rectangle 4"/>
          <p:cNvSpPr/>
          <p:nvPr/>
        </p:nvSpPr>
        <p:spPr>
          <a:xfrm>
            <a:off x="1116360" y="2304360"/>
            <a:ext cx="2303640" cy="2303640"/>
          </a:xfrm>
          <a:prstGeom prst="rtTriangle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11" name="Connecteur droit 110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Losange 5"/>
          <p:cNvSpPr/>
          <p:nvPr/>
        </p:nvSpPr>
        <p:spPr>
          <a:xfrm>
            <a:off x="6197760" y="2118960"/>
            <a:ext cx="1377360" cy="3333600"/>
          </a:xfrm>
          <a:prstGeom prst="diamond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3" name="Losange 6"/>
          <p:cNvSpPr/>
          <p:nvPr/>
        </p:nvSpPr>
        <p:spPr>
          <a:xfrm rot="5400000">
            <a:off x="6198120" y="1001520"/>
            <a:ext cx="1377360" cy="3333600"/>
          </a:xfrm>
          <a:prstGeom prst="diamond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Reproduis la figure avec le matériel.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Triangle rectangle 4"/>
          <p:cNvSpPr/>
          <p:nvPr/>
        </p:nvSpPr>
        <p:spPr>
          <a:xfrm>
            <a:off x="2263320" y="2945880"/>
            <a:ext cx="2160000" cy="215928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6" name="Triangle rectangle 5"/>
          <p:cNvSpPr/>
          <p:nvPr/>
        </p:nvSpPr>
        <p:spPr>
          <a:xfrm rot="16200000">
            <a:off x="103680" y="2945880"/>
            <a:ext cx="2159280" cy="216000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7" name="Triangle rectangle 6"/>
          <p:cNvSpPr/>
          <p:nvPr/>
        </p:nvSpPr>
        <p:spPr>
          <a:xfrm rot="18887400">
            <a:off x="1182960" y="1866240"/>
            <a:ext cx="2159280" cy="2159280"/>
          </a:xfrm>
          <a:prstGeom prst="rt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8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2/4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20" name="Connecteur droit 119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Rectangle 20"/>
          <p:cNvSpPr/>
          <p:nvPr/>
        </p:nvSpPr>
        <p:spPr>
          <a:xfrm>
            <a:off x="6166440" y="2894760"/>
            <a:ext cx="1799640" cy="17996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2" name="Losange 21"/>
          <p:cNvSpPr/>
          <p:nvPr/>
        </p:nvSpPr>
        <p:spPr>
          <a:xfrm rot="5400000">
            <a:off x="6378120" y="1227240"/>
            <a:ext cx="1377360" cy="3333600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3" name="Triangle isocèle 22"/>
          <p:cNvSpPr/>
          <p:nvPr/>
        </p:nvSpPr>
        <p:spPr>
          <a:xfrm rot="10800000">
            <a:off x="6241680" y="4694760"/>
            <a:ext cx="1649880" cy="345240"/>
          </a:xfrm>
          <a:prstGeom prst="triangle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Triangle rectangle 1"/>
          <p:cNvSpPr/>
          <p:nvPr/>
        </p:nvSpPr>
        <p:spPr>
          <a:xfrm>
            <a:off x="2340000" y="3497400"/>
            <a:ext cx="2160000" cy="215964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6" name="Triangle rectangle 2"/>
          <p:cNvSpPr/>
          <p:nvPr/>
        </p:nvSpPr>
        <p:spPr>
          <a:xfrm rot="16200000">
            <a:off x="180000" y="3497400"/>
            <a:ext cx="2159640" cy="216000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7" name="Triangle rectangle 4"/>
          <p:cNvSpPr/>
          <p:nvPr/>
        </p:nvSpPr>
        <p:spPr>
          <a:xfrm rot="18886800">
            <a:off x="1259640" y="1870920"/>
            <a:ext cx="2159640" cy="2159280"/>
          </a:xfrm>
          <a:prstGeom prst="rtTriangl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8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2/4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30" name="Connecteur droit 129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12"/>
          <p:cNvSpPr/>
          <p:nvPr/>
        </p:nvSpPr>
        <p:spPr>
          <a:xfrm>
            <a:off x="5892840" y="3074400"/>
            <a:ext cx="1799640" cy="17996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2" name="Losange 13"/>
          <p:cNvSpPr/>
          <p:nvPr/>
        </p:nvSpPr>
        <p:spPr>
          <a:xfrm rot="5400000">
            <a:off x="6104520" y="1407240"/>
            <a:ext cx="1377360" cy="3333600"/>
          </a:xfrm>
          <a:prstGeom prst="diamond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3" name="Triangle isocèle 14"/>
          <p:cNvSpPr/>
          <p:nvPr/>
        </p:nvSpPr>
        <p:spPr>
          <a:xfrm rot="10800000">
            <a:off x="5968080" y="4874760"/>
            <a:ext cx="1649880" cy="345240"/>
          </a:xfrm>
          <a:prstGeom prst="triangle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Reproduis la figure avec le matériel.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Triangle rectangle 7"/>
          <p:cNvSpPr/>
          <p:nvPr/>
        </p:nvSpPr>
        <p:spPr>
          <a:xfrm rot="8092200">
            <a:off x="812520" y="3404880"/>
            <a:ext cx="3054600" cy="305460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6" name="Rectangle 2"/>
          <p:cNvSpPr/>
          <p:nvPr/>
        </p:nvSpPr>
        <p:spPr>
          <a:xfrm>
            <a:off x="1580400" y="3409560"/>
            <a:ext cx="1518480" cy="15184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3/4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39" name="Connecteur droit 138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 1"/>
          <p:cNvSpPr/>
          <p:nvPr/>
        </p:nvSpPr>
        <p:spPr>
          <a:xfrm>
            <a:off x="7560360" y="2530800"/>
            <a:ext cx="1439640" cy="14396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1" name="Rectangle 3"/>
          <p:cNvSpPr/>
          <p:nvPr/>
        </p:nvSpPr>
        <p:spPr>
          <a:xfrm rot="10800000">
            <a:off x="6120360" y="2531160"/>
            <a:ext cx="1439640" cy="7196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2" name="Rectangle 5"/>
          <p:cNvSpPr/>
          <p:nvPr/>
        </p:nvSpPr>
        <p:spPr>
          <a:xfrm>
            <a:off x="4680000" y="2530800"/>
            <a:ext cx="1439640" cy="14396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3" name="Rectangle 9"/>
          <p:cNvSpPr/>
          <p:nvPr/>
        </p:nvSpPr>
        <p:spPr>
          <a:xfrm rot="10800000">
            <a:off x="6120360" y="3251160"/>
            <a:ext cx="1439640" cy="7196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Triangle rectangle 7"/>
          <p:cNvSpPr/>
          <p:nvPr/>
        </p:nvSpPr>
        <p:spPr>
          <a:xfrm rot="8092200">
            <a:off x="812520" y="3332520"/>
            <a:ext cx="3054600" cy="3054600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6" name="Rectangle 2"/>
          <p:cNvSpPr/>
          <p:nvPr/>
        </p:nvSpPr>
        <p:spPr>
          <a:xfrm>
            <a:off x="1569240" y="3341160"/>
            <a:ext cx="1518480" cy="151884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3/4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49" name="Connecteur droit 148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6"/>
          <p:cNvSpPr/>
          <p:nvPr/>
        </p:nvSpPr>
        <p:spPr>
          <a:xfrm>
            <a:off x="7560360" y="2700000"/>
            <a:ext cx="1439640" cy="143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1" name="Rectangle 8"/>
          <p:cNvSpPr/>
          <p:nvPr/>
        </p:nvSpPr>
        <p:spPr>
          <a:xfrm rot="10800000">
            <a:off x="6120360" y="2700360"/>
            <a:ext cx="143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2" name="Rectangle 10"/>
          <p:cNvSpPr/>
          <p:nvPr/>
        </p:nvSpPr>
        <p:spPr>
          <a:xfrm>
            <a:off x="4680000" y="2700000"/>
            <a:ext cx="1439640" cy="143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3" name="Rectangle 11"/>
          <p:cNvSpPr/>
          <p:nvPr/>
        </p:nvSpPr>
        <p:spPr>
          <a:xfrm rot="10800000">
            <a:off x="6120360" y="3420360"/>
            <a:ext cx="1439640" cy="7196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Reproduis la figure avec le matériel.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4/4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Rectangle 7"/>
          <p:cNvSpPr/>
          <p:nvPr/>
        </p:nvSpPr>
        <p:spPr>
          <a:xfrm>
            <a:off x="3376080" y="3409560"/>
            <a:ext cx="1123560" cy="1123920"/>
          </a:xfrm>
          <a:prstGeom prst="rect">
            <a:avLst/>
          </a:prstGeom>
          <a:solidFill>
            <a:schemeClr val="tx1"/>
          </a:solidFill>
          <a:ln w="1905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Triangle rectangle 8"/>
          <p:cNvSpPr/>
          <p:nvPr/>
        </p:nvSpPr>
        <p:spPr>
          <a:xfrm rot="8081400">
            <a:off x="1771200" y="2279160"/>
            <a:ext cx="2260440" cy="2260440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8" name="Triangle rectangle 9"/>
          <p:cNvSpPr/>
          <p:nvPr/>
        </p:nvSpPr>
        <p:spPr>
          <a:xfrm rot="8070000">
            <a:off x="647280" y="3431160"/>
            <a:ext cx="2260440" cy="2260440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60" name="Connecteur droit 159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13"/>
          <p:cNvSpPr/>
          <p:nvPr/>
        </p:nvSpPr>
        <p:spPr>
          <a:xfrm>
            <a:off x="5965200" y="3616200"/>
            <a:ext cx="1799640" cy="17996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2" name="Losange 17"/>
          <p:cNvSpPr/>
          <p:nvPr/>
        </p:nvSpPr>
        <p:spPr>
          <a:xfrm>
            <a:off x="6178680" y="1949040"/>
            <a:ext cx="1377360" cy="3333600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3" name="Triangle isocèle 19"/>
          <p:cNvSpPr/>
          <p:nvPr/>
        </p:nvSpPr>
        <p:spPr>
          <a:xfrm rot="17536200">
            <a:off x="5318640" y="2338920"/>
            <a:ext cx="1800720" cy="644040"/>
          </a:xfrm>
          <a:prstGeom prst="triangle">
            <a:avLst>
              <a:gd name="adj" fmla="val 35474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Espace réservé du texte 2"/>
          <p:cNvSpPr/>
          <p:nvPr/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4/4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Rectangle 2"/>
          <p:cNvSpPr/>
          <p:nvPr/>
        </p:nvSpPr>
        <p:spPr>
          <a:xfrm>
            <a:off x="3286080" y="3409200"/>
            <a:ext cx="1123560" cy="1123920"/>
          </a:xfrm>
          <a:prstGeom prst="rect">
            <a:avLst/>
          </a:prstGeom>
          <a:solidFill>
            <a:srgbClr val="00B0F0"/>
          </a:solidFill>
          <a:ln w="19050">
            <a:solidFill>
              <a:srgbClr val="00B0F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Triangle rectangle 3"/>
          <p:cNvSpPr/>
          <p:nvPr/>
        </p:nvSpPr>
        <p:spPr>
          <a:xfrm rot="8075400">
            <a:off x="1681200" y="2279520"/>
            <a:ext cx="2260440" cy="2260440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8" name="Triangle rectangle 4"/>
          <p:cNvSpPr/>
          <p:nvPr/>
        </p:nvSpPr>
        <p:spPr>
          <a:xfrm rot="8070000">
            <a:off x="557280" y="3430800"/>
            <a:ext cx="2260440" cy="2260440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p:sp>
        <p:nvSpPr>
          <p:cNvPr id="170" name="Connecteur droit 169"/>
          <p:cNvSpPr/>
          <p:nvPr/>
        </p:nvSpPr>
        <p:spPr>
          <a:xfrm>
            <a:off x="4572000" y="540000"/>
            <a:ext cx="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26000" rIns="108000" bIns="126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Rectangle 14"/>
          <p:cNvSpPr/>
          <p:nvPr/>
        </p:nvSpPr>
        <p:spPr>
          <a:xfrm>
            <a:off x="6145200" y="3600360"/>
            <a:ext cx="1799640" cy="179964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grpSp>
        <p:nvGrpSpPr>
          <p:cNvPr id="172" name="Groupe 9"/>
          <p:cNvGrpSpPr/>
          <p:nvPr/>
        </p:nvGrpSpPr>
        <p:grpSpPr>
          <a:xfrm>
            <a:off x="6008040" y="1929600"/>
            <a:ext cx="1036080" cy="1670400"/>
            <a:chOff x="6008040" y="1929600"/>
            <a:chExt cx="1036080" cy="1670400"/>
          </a:xfrm>
        </p:grpSpPr>
        <p:cxnSp>
          <p:nvCxnSpPr>
            <p:cNvPr id="173" name="Connecteur droit 11"/>
            <p:cNvCxnSpPr/>
            <p:nvPr/>
          </p:nvCxnSpPr>
          <p:spPr>
            <a:xfrm flipV="1">
              <a:off x="6353280" y="1929600"/>
              <a:ext cx="691200" cy="1670040"/>
            </a:xfrm>
            <a:prstGeom prst="straightConnector1">
              <a:avLst/>
            </a:prstGeom>
            <a:ln w="12700">
              <a:noFill/>
            </a:ln>
          </p:spPr>
        </p:cxnSp>
        <p:cxnSp>
          <p:nvCxnSpPr>
            <p:cNvPr id="174" name="Connecteur droit 12"/>
            <p:cNvCxnSpPr/>
            <p:nvPr/>
          </p:nvCxnSpPr>
          <p:spPr>
            <a:xfrm flipH="1" flipV="1">
              <a:off x="6008040" y="2764440"/>
              <a:ext cx="345600" cy="835920"/>
            </a:xfrm>
            <a:prstGeom prst="straightConnector1">
              <a:avLst/>
            </a:prstGeom>
            <a:ln w="12700">
              <a:noFill/>
            </a:ln>
          </p:spPr>
        </p:cxnSp>
      </p:grpSp>
      <p:sp>
        <p:nvSpPr>
          <p:cNvPr id="175" name="Losange 14"/>
          <p:cNvSpPr/>
          <p:nvPr/>
        </p:nvSpPr>
        <p:spPr>
          <a:xfrm>
            <a:off x="6358680" y="1933200"/>
            <a:ext cx="1377360" cy="3333600"/>
          </a:xfrm>
          <a:prstGeom prst="diamond">
            <a:avLst/>
          </a:prstGeom>
          <a:solidFill>
            <a:srgbClr val="7030A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6" name="Triangle isocèle 15"/>
          <p:cNvSpPr/>
          <p:nvPr/>
        </p:nvSpPr>
        <p:spPr>
          <a:xfrm rot="17536200">
            <a:off x="5498640" y="2323080"/>
            <a:ext cx="1800720" cy="644040"/>
          </a:xfrm>
          <a:prstGeom prst="triangle">
            <a:avLst>
              <a:gd name="adj" fmla="val 35474"/>
            </a:avLst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64</Words>
  <Application>Microsoft Office PowerPoint</Application>
  <PresentationFormat>Affichage à l'écran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Wingdings</vt:lpstr>
      <vt:lpstr>Wingdings 3</vt:lpstr>
      <vt:lpstr>Thème Office</vt:lpstr>
      <vt:lpstr>Thème Office</vt:lpstr>
      <vt:lpstr>Présentation PowerPoint</vt:lpstr>
      <vt:lpstr>Observe la figure.</vt:lpstr>
      <vt:lpstr>Correction</vt:lpstr>
      <vt:lpstr>Reproduis la figure avec le matériel.</vt:lpstr>
      <vt:lpstr>Correction</vt:lpstr>
      <vt:lpstr>Reproduis la figure avec le matériel.</vt:lpstr>
      <vt:lpstr>Correction</vt:lpstr>
      <vt:lpstr>Reproduis la figure avec le matériel.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19</cp:revision>
  <dcterms:created xsi:type="dcterms:W3CDTF">2023-05-24T12:52:04Z</dcterms:created>
  <dcterms:modified xsi:type="dcterms:W3CDTF">2026-07-19T16:45:27Z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9</vt:i4>
  </property>
</Properties>
</file>