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media/image1.png" ContentType="image/png"/>
  <Override PartName="/ppt/media/image2.png" ContentType="image/png"/>
  <Override PartName="/ppt/media/image3.png" ContentType="image/png"/>
  <Override PartName="/ppt/media/image4.png" ContentType="image/png"/>
  <Override PartName="/ppt/media/image5.wmf" ContentType="image/x-wmf"/>
  <Override PartName="/ppt/media/image6.png" ContentType="image/png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slide4.xml" ContentType="application/vnd.openxmlformats-officedocument.presentationml.slide+xml"/>
  <Override PartName="/ppt/presProps.xml" ContentType="application/vnd.openxmlformats-officedocument.presentationml.presPro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</p:sldMasterIdLst>
  <p:sldIdLst>
    <p:sldId id="256" r:id="rId4"/>
    <p:sldId id="257" r:id="rId5"/>
    <p:sldId id="258" r:id="rId6"/>
    <p:sldId id="259" r:id="rId7"/>
  </p:sldIdLst>
  <p:sldSz cx="9144000" cy="685800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41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42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5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0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7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8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1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2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3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4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5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8.xml"/><Relationship Id="rId9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0" name="Connecteur droit 7"/>
          <p:cNvCxnSpPr/>
          <p:nvPr/>
        </p:nvCxnSpPr>
        <p:spPr>
          <a:xfrm flipV="1">
            <a:off x="0" y="0"/>
            <a:ext cx="1800" cy="6859800"/>
          </a:xfrm>
          <a:prstGeom prst="straightConnector1">
            <a:avLst/>
          </a:prstGeom>
          <a:ln w="76200">
            <a:solidFill>
              <a:srgbClr val="f4b183"/>
            </a:solidFill>
            <a:round/>
          </a:ln>
        </p:spPr>
      </p:cxnSp>
      <p:sp>
        <p:nvSpPr>
          <p:cNvPr id="1" name="ZoneTexte 8"/>
          <p:cNvSpPr/>
          <p:nvPr/>
        </p:nvSpPr>
        <p:spPr>
          <a:xfrm>
            <a:off x="39240" y="346320"/>
            <a:ext cx="848016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" name="Rectangle 9"/>
          <p:cNvSpPr/>
          <p:nvPr/>
        </p:nvSpPr>
        <p:spPr>
          <a:xfrm>
            <a:off x="7888320" y="0"/>
            <a:ext cx="1254600" cy="32292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12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39240" y="0"/>
            <a:ext cx="7848000" cy="32292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4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7680" cy="358200"/>
          </a:xfrm>
          <a:prstGeom prst="rect">
            <a:avLst/>
          </a:prstGeom>
          <a:ln w="0">
            <a:noFill/>
          </a:ln>
        </p:spPr>
      </p:pic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latin typeface="Arial"/>
              </a:rPr>
              <a:t>Cliquez pour éditer le format du texte-titre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latin typeface="Arial"/>
              </a:rPr>
              <a:t>Cliquez pour éditer le format du plan de texte</a:t>
            </a:r>
            <a:endParaRPr b="0" lang="fr-FR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latin typeface="Arial"/>
              </a:rPr>
              <a:t>Second niveau de plan</a:t>
            </a:r>
            <a:endParaRPr b="0" lang="fr-FR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latin typeface="Arial"/>
              </a:rPr>
              <a:t>Troisième niveau de plan</a:t>
            </a:r>
            <a:endParaRPr b="0" lang="fr-FR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latin typeface="Arial"/>
              </a:rPr>
              <a:t>Quatrième niveau de plan</a:t>
            </a:r>
            <a:endParaRPr b="0" lang="fr-FR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Cinquième niveau de plan</a:t>
            </a:r>
            <a:endParaRPr b="0" lang="fr-FR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Sixième niveau de plan</a:t>
            </a:r>
            <a:endParaRPr b="0" lang="fr-FR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Septième niveau de plan</a:t>
            </a:r>
            <a:endParaRPr b="0" lang="fr-FR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3" name="Connecteur droit 7"/>
          <p:cNvCxnSpPr/>
          <p:nvPr/>
        </p:nvCxnSpPr>
        <p:spPr>
          <a:xfrm flipV="1">
            <a:off x="0" y="0"/>
            <a:ext cx="1800" cy="6859800"/>
          </a:xfrm>
          <a:prstGeom prst="straightConnector1">
            <a:avLst/>
          </a:prstGeom>
          <a:ln w="76200">
            <a:solidFill>
              <a:srgbClr val="f4b183"/>
            </a:solidFill>
            <a:round/>
          </a:ln>
        </p:spPr>
      </p:cxnSp>
      <p:sp>
        <p:nvSpPr>
          <p:cNvPr id="44" name="ZoneTexte 8"/>
          <p:cNvSpPr/>
          <p:nvPr/>
        </p:nvSpPr>
        <p:spPr>
          <a:xfrm>
            <a:off x="39240" y="346320"/>
            <a:ext cx="848016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45" name="Rectangle 9"/>
          <p:cNvSpPr/>
          <p:nvPr/>
        </p:nvSpPr>
        <p:spPr>
          <a:xfrm>
            <a:off x="7888320" y="0"/>
            <a:ext cx="1254600" cy="32292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12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46" name="Rectangle 10"/>
          <p:cNvSpPr/>
          <p:nvPr/>
        </p:nvSpPr>
        <p:spPr>
          <a:xfrm>
            <a:off x="39240" y="0"/>
            <a:ext cx="7848000" cy="32292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47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7680" cy="358200"/>
          </a:xfrm>
          <a:prstGeom prst="rect">
            <a:avLst/>
          </a:prstGeom>
          <a:ln w="0">
            <a:noFill/>
          </a:ln>
        </p:spPr>
      </p:pic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latin typeface="Arial"/>
              </a:rPr>
              <a:t>Cliquez pour éditer le format du texte-titre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latin typeface="Arial"/>
              </a:rPr>
              <a:t>Cliquez pour éditer le format du plan de texte</a:t>
            </a:r>
            <a:endParaRPr b="0" lang="fr-FR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latin typeface="Arial"/>
              </a:rPr>
              <a:t>Second niveau de plan</a:t>
            </a:r>
            <a:endParaRPr b="0" lang="fr-FR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latin typeface="Arial"/>
              </a:rPr>
              <a:t>Troisième niveau de plan</a:t>
            </a:r>
            <a:endParaRPr b="0" lang="fr-FR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latin typeface="Arial"/>
              </a:rPr>
              <a:t>Quatrième niveau de plan</a:t>
            </a:r>
            <a:endParaRPr b="0" lang="fr-FR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Cinquième niveau de plan</a:t>
            </a:r>
            <a:endParaRPr b="0" lang="fr-FR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Sixième niveau de plan</a:t>
            </a:r>
            <a:endParaRPr b="0" lang="fr-FR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Septième niveau de plan</a:t>
            </a:r>
            <a:endParaRPr b="0" lang="fr-FR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4.png"/><Relationship Id="rId3" Type="http://schemas.openxmlformats.org/officeDocument/2006/relationships/image" Target="../media/image5.wmf"/><Relationship Id="rId4" Type="http://schemas.openxmlformats.org/officeDocument/2006/relationships/image" Target="../media/image6.png"/><Relationship Id="rId5" Type="http://schemas.openxmlformats.org/officeDocument/2006/relationships/slideLayout" Target="../slideLayouts/slideLayout1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4.png"/><Relationship Id="rId3" Type="http://schemas.openxmlformats.org/officeDocument/2006/relationships/image" Target="../media/image5.wmf"/><Relationship Id="rId4" Type="http://schemas.openxmlformats.org/officeDocument/2006/relationships/image" Target="../media/image6.png"/><Relationship Id="rId5" Type="http://schemas.openxmlformats.org/officeDocument/2006/relationships/slideLayout" Target="../slideLayouts/slideLayout1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5080" cy="5396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8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040" cy="3661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8" name="Rectangle 5"/>
          <p:cNvSpPr/>
          <p:nvPr/>
        </p:nvSpPr>
        <p:spPr>
          <a:xfrm>
            <a:off x="0" y="317880"/>
            <a:ext cx="9142200" cy="652608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89" name="ZoneTexte 6"/>
          <p:cNvSpPr/>
          <p:nvPr/>
        </p:nvSpPr>
        <p:spPr>
          <a:xfrm>
            <a:off x="987120" y="2340000"/>
            <a:ext cx="7383240" cy="1003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endParaRPr b="0" lang="fr-FR" sz="2800" spc="-1" strike="noStrike">
              <a:latin typeface="Arial"/>
            </a:endParaRPr>
          </a:p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r>
              <a:rPr b="1" lang="fr-FR" sz="3200" spc="-1" strike="noStrike">
                <a:solidFill>
                  <a:srgbClr val="ffffff"/>
                </a:solidFill>
                <a:latin typeface="Calibri"/>
                <a:ea typeface="DejaVu Sans"/>
              </a:rPr>
              <a:t>Je résous un problème additif.</a:t>
            </a:r>
            <a:endParaRPr b="0" lang="fr-FR" sz="3200" spc="-1" strike="noStrike">
              <a:latin typeface="Arial"/>
            </a:endParaRPr>
          </a:p>
        </p:txBody>
      </p:sp>
      <p:pic>
        <p:nvPicPr>
          <p:cNvPr id="90" name="Image 7" descr=""/>
          <p:cNvPicPr/>
          <p:nvPr/>
        </p:nvPicPr>
        <p:blipFill>
          <a:blip r:embed="rId1"/>
          <a:stretch/>
        </p:blipFill>
        <p:spPr>
          <a:xfrm>
            <a:off x="3654360" y="558720"/>
            <a:ext cx="1833480" cy="12643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laceHolder 1"/>
          <p:cNvSpPr>
            <a:spLocks noGrp="1"/>
          </p:cNvSpPr>
          <p:nvPr>
            <p:ph type="title"/>
          </p:nvPr>
        </p:nvSpPr>
        <p:spPr>
          <a:xfrm>
            <a:off x="533160" y="198360"/>
            <a:ext cx="5658480" cy="7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0000"/>
          </a:bodyPr>
          <a:p>
            <a:pPr indent="0">
              <a:lnSpc>
                <a:spcPct val="15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Cherchez la solution au problème.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92" name="ZoneTexte 2"/>
          <p:cNvSpPr/>
          <p:nvPr/>
        </p:nvSpPr>
        <p:spPr>
          <a:xfrm>
            <a:off x="180000" y="996480"/>
            <a:ext cx="8837640" cy="17355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Calibri"/>
              </a:rPr>
              <a:t>Il y a 6 piles de 8 cahiers dans l’armoire. </a:t>
            </a:r>
            <a:endParaRPr b="0" lang="fr-FR" sz="36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36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3600" spc="-1" strike="noStrike">
                <a:solidFill>
                  <a:srgbClr val="000000"/>
                </a:solidFill>
                <a:latin typeface="Calibri"/>
                <a:ea typeface="Calibri"/>
              </a:rPr>
              <a:t>Combien y a-t-il de cahiers au total ?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93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040" cy="3661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1/2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94" name="ZoneTexte 1"/>
          <p:cNvSpPr/>
          <p:nvPr/>
        </p:nvSpPr>
        <p:spPr>
          <a:xfrm>
            <a:off x="207720" y="4136400"/>
            <a:ext cx="8727120" cy="20379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  <a:ea typeface="Calibri"/>
              </a:rPr>
              <a:t>Je range 48 cahiers dans l’armoire en faisant des piles de 8 cahiers.</a:t>
            </a:r>
            <a:endParaRPr b="0" lang="fr-FR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3200" spc="-1" strike="noStrike">
                <a:solidFill>
                  <a:srgbClr val="000000"/>
                </a:solidFill>
                <a:latin typeface="Calibri"/>
                <a:ea typeface="Calibri"/>
              </a:rPr>
              <a:t>Combien est-ce que je fais de piles ?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95" name=""/>
          <p:cNvSpPr/>
          <p:nvPr/>
        </p:nvSpPr>
        <p:spPr>
          <a:xfrm>
            <a:off x="8064720" y="360720"/>
            <a:ext cx="107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96" name=""/>
          <p:cNvSpPr/>
          <p:nvPr/>
        </p:nvSpPr>
        <p:spPr>
          <a:xfrm>
            <a:off x="7884720" y="3600720"/>
            <a:ext cx="125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97" name=""/>
          <p:cNvSpPr/>
          <p:nvPr/>
        </p:nvSpPr>
        <p:spPr>
          <a:xfrm flipH="1">
            <a:off x="0" y="3421440"/>
            <a:ext cx="9144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PlaceHolder 1"/>
          <p:cNvSpPr>
            <a:spLocks noGrp="1"/>
          </p:cNvSpPr>
          <p:nvPr>
            <p:ph type="title"/>
          </p:nvPr>
        </p:nvSpPr>
        <p:spPr>
          <a:xfrm>
            <a:off x="537120" y="217800"/>
            <a:ext cx="7885080" cy="7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1000"/>
          </a:bodyPr>
          <a:p>
            <a:pPr indent="0">
              <a:lnSpc>
                <a:spcPct val="15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Je cherche en suivant les 4 étapes :</a:t>
            </a:r>
            <a:endParaRPr b="0" lang="fr-FR" sz="3600" spc="-1" strike="noStrike">
              <a:latin typeface="Arial"/>
            </a:endParaRPr>
          </a:p>
        </p:txBody>
      </p:sp>
      <p:pic>
        <p:nvPicPr>
          <p:cNvPr id="99" name="Image 2" descr=""/>
          <p:cNvPicPr/>
          <p:nvPr/>
        </p:nvPicPr>
        <p:blipFill>
          <a:blip r:embed="rId1"/>
          <a:srcRect l="0" t="0" r="33990" b="49780"/>
          <a:stretch/>
        </p:blipFill>
        <p:spPr>
          <a:xfrm>
            <a:off x="1248840" y="1197720"/>
            <a:ext cx="1884240" cy="970200"/>
          </a:xfrm>
          <a:prstGeom prst="rect">
            <a:avLst/>
          </a:prstGeom>
          <a:ln w="0">
            <a:noFill/>
          </a:ln>
        </p:spPr>
      </p:pic>
      <p:sp>
        <p:nvSpPr>
          <p:cNvPr id="100" name="Rectangle : coins arrondis 5"/>
          <p:cNvSpPr/>
          <p:nvPr/>
        </p:nvSpPr>
        <p:spPr>
          <a:xfrm>
            <a:off x="368280" y="1377000"/>
            <a:ext cx="612000" cy="61200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01" name="Rectangle : coins arrondis 6"/>
          <p:cNvSpPr/>
          <p:nvPr/>
        </p:nvSpPr>
        <p:spPr>
          <a:xfrm>
            <a:off x="368280" y="2781000"/>
            <a:ext cx="612000" cy="61200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02" name="Rectangle : coins arrondis 8"/>
          <p:cNvSpPr/>
          <p:nvPr/>
        </p:nvSpPr>
        <p:spPr>
          <a:xfrm>
            <a:off x="368280" y="4184640"/>
            <a:ext cx="612000" cy="61200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03" name="Rectangle : coins arrondis 10"/>
          <p:cNvSpPr/>
          <p:nvPr/>
        </p:nvSpPr>
        <p:spPr>
          <a:xfrm>
            <a:off x="368280" y="5588640"/>
            <a:ext cx="612000" cy="61200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4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04" name="ZoneTexte 11"/>
          <p:cNvSpPr/>
          <p:nvPr/>
        </p:nvSpPr>
        <p:spPr>
          <a:xfrm>
            <a:off x="3402000" y="1064520"/>
            <a:ext cx="5751360" cy="1064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Je cherche le nombre total de cahiers.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05" name="ZoneTexte 17"/>
          <p:cNvSpPr/>
          <p:nvPr/>
        </p:nvSpPr>
        <p:spPr>
          <a:xfrm>
            <a:off x="3287880" y="5760000"/>
            <a:ext cx="5865480" cy="516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800" spc="-1" strike="noStrike">
                <a:solidFill>
                  <a:srgbClr val="c00000"/>
                </a:solidFill>
                <a:latin typeface="Cursive standard"/>
                <a:ea typeface="DejaVu Sans"/>
              </a:rPr>
              <a:t>Il y a 48 cahiers au total.</a:t>
            </a:r>
            <a:endParaRPr b="0" lang="fr-FR" sz="2800" spc="-1" strike="noStrike">
              <a:latin typeface="Arial"/>
            </a:endParaRPr>
          </a:p>
        </p:txBody>
      </p:sp>
      <p:pic>
        <p:nvPicPr>
          <p:cNvPr id="106" name="Image 7" descr=""/>
          <p:cNvPicPr/>
          <p:nvPr/>
        </p:nvPicPr>
        <p:blipFill>
          <a:blip r:embed="rId2"/>
          <a:srcRect l="0" t="683" r="0" b="683"/>
          <a:stretch/>
        </p:blipFill>
        <p:spPr>
          <a:xfrm>
            <a:off x="1248840" y="5409360"/>
            <a:ext cx="1777680" cy="970200"/>
          </a:xfrm>
          <a:prstGeom prst="rect">
            <a:avLst/>
          </a:prstGeom>
          <a:ln w="0">
            <a:noFill/>
          </a:ln>
        </p:spPr>
      </p:pic>
      <p:pic>
        <p:nvPicPr>
          <p:cNvPr id="107" name="Image 19" descr=""/>
          <p:cNvPicPr/>
          <p:nvPr/>
        </p:nvPicPr>
        <p:blipFill>
          <a:blip r:embed="rId3"/>
          <a:srcRect l="20286" t="57748" r="42480" b="-71"/>
          <a:stretch/>
        </p:blipFill>
        <p:spPr>
          <a:xfrm>
            <a:off x="1248840" y="3938760"/>
            <a:ext cx="1791360" cy="1103400"/>
          </a:xfrm>
          <a:prstGeom prst="rect">
            <a:avLst/>
          </a:prstGeom>
          <a:ln w="0">
            <a:noFill/>
          </a:ln>
        </p:spPr>
      </p:pic>
      <p:pic>
        <p:nvPicPr>
          <p:cNvPr id="108" name="Image 9" descr=""/>
          <p:cNvPicPr/>
          <p:nvPr/>
        </p:nvPicPr>
        <p:blipFill>
          <a:blip r:embed="rId4"/>
          <a:srcRect l="0" t="0" r="35587" b="49886"/>
          <a:stretch/>
        </p:blipFill>
        <p:spPr>
          <a:xfrm>
            <a:off x="1248840" y="2601720"/>
            <a:ext cx="1811520" cy="970200"/>
          </a:xfrm>
          <a:prstGeom prst="rect">
            <a:avLst/>
          </a:prstGeom>
          <a:ln w="0">
            <a:noFill/>
          </a:ln>
        </p:spPr>
      </p:pic>
      <p:sp>
        <p:nvSpPr>
          <p:cNvPr id="109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040" cy="3661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1/2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10" name="ZoneTexte 14"/>
          <p:cNvSpPr/>
          <p:nvPr/>
        </p:nvSpPr>
        <p:spPr>
          <a:xfrm>
            <a:off x="3420000" y="2520000"/>
            <a:ext cx="2663640" cy="1064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Je représente le problème : 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11" name="Rectangle 3"/>
          <p:cNvSpPr/>
          <p:nvPr/>
        </p:nvSpPr>
        <p:spPr>
          <a:xfrm>
            <a:off x="6084360" y="2700360"/>
            <a:ext cx="2879280" cy="35892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600" spc="-1" strike="noStrike">
                <a:solidFill>
                  <a:srgbClr val="000000"/>
                </a:solidFill>
                <a:latin typeface="Calibri"/>
                <a:ea typeface="DejaVu Sans"/>
              </a:rPr>
              <a:t>?</a:t>
            </a:r>
            <a:endParaRPr b="0" lang="fr-FR" sz="1600" spc="-1" strike="noStrike">
              <a:latin typeface="Arial"/>
            </a:endParaRPr>
          </a:p>
        </p:txBody>
      </p:sp>
      <p:sp>
        <p:nvSpPr>
          <p:cNvPr id="112" name=""/>
          <p:cNvSpPr/>
          <p:nvPr/>
        </p:nvSpPr>
        <p:spPr>
          <a:xfrm>
            <a:off x="8065080" y="361080"/>
            <a:ext cx="107424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13" name="ZoneTexte 9"/>
          <p:cNvSpPr/>
          <p:nvPr/>
        </p:nvSpPr>
        <p:spPr>
          <a:xfrm>
            <a:off x="3420000" y="4500000"/>
            <a:ext cx="563364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6 </a:t>
            </a: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×</a:t>
            </a: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 8 = 48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14" name="Rectangle 2"/>
          <p:cNvSpPr/>
          <p:nvPr/>
        </p:nvSpPr>
        <p:spPr>
          <a:xfrm>
            <a:off x="8481240" y="3060000"/>
            <a:ext cx="482400" cy="360000"/>
          </a:xfrm>
          <a:prstGeom prst="rect">
            <a:avLst/>
          </a:prstGeom>
          <a:solidFill>
            <a:srgbClr val="5ef182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600" spc="-1" strike="noStrike">
                <a:solidFill>
                  <a:srgbClr val="000000"/>
                </a:solidFill>
                <a:latin typeface="Calibri"/>
                <a:ea typeface="DejaVu Sans"/>
              </a:rPr>
              <a:t>8</a:t>
            </a:r>
            <a:endParaRPr b="0" lang="fr-FR" sz="1600" spc="-1" strike="noStrike">
              <a:latin typeface="Arial"/>
            </a:endParaRPr>
          </a:p>
        </p:txBody>
      </p:sp>
      <p:sp>
        <p:nvSpPr>
          <p:cNvPr id="115" name="Rectangle 6"/>
          <p:cNvSpPr/>
          <p:nvPr/>
        </p:nvSpPr>
        <p:spPr>
          <a:xfrm>
            <a:off x="6084360" y="3060360"/>
            <a:ext cx="482400" cy="360000"/>
          </a:xfrm>
          <a:prstGeom prst="rect">
            <a:avLst/>
          </a:prstGeom>
          <a:solidFill>
            <a:srgbClr val="5ef182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600" spc="-1" strike="noStrike">
                <a:solidFill>
                  <a:srgbClr val="000000"/>
                </a:solidFill>
                <a:latin typeface="Calibri"/>
                <a:ea typeface="DejaVu Sans"/>
              </a:rPr>
              <a:t>8</a:t>
            </a:r>
            <a:endParaRPr b="0" lang="fr-FR" sz="1600" spc="-1" strike="noStrike">
              <a:latin typeface="Arial"/>
            </a:endParaRPr>
          </a:p>
        </p:txBody>
      </p:sp>
      <p:sp>
        <p:nvSpPr>
          <p:cNvPr id="116" name="Accolade fermante 13"/>
          <p:cNvSpPr/>
          <p:nvPr/>
        </p:nvSpPr>
        <p:spPr>
          <a:xfrm flipV="1" rot="5400000">
            <a:off x="7428600" y="2075400"/>
            <a:ext cx="190800" cy="2880000"/>
          </a:xfrm>
          <a:prstGeom prst="rightBrace">
            <a:avLst>
              <a:gd name="adj1" fmla="val 15742"/>
              <a:gd name="adj2" fmla="val 50000"/>
            </a:avLst>
          </a:prstGeom>
          <a:noFill/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17" name="Rectangle 15"/>
          <p:cNvSpPr/>
          <p:nvPr/>
        </p:nvSpPr>
        <p:spPr>
          <a:xfrm>
            <a:off x="7347240" y="3559320"/>
            <a:ext cx="322920" cy="3646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2800" spc="-1" strike="noStrike">
                <a:solidFill>
                  <a:srgbClr val="000000"/>
                </a:solidFill>
                <a:latin typeface="Calibri"/>
                <a:ea typeface="DejaVu Sans"/>
              </a:rPr>
              <a:t>6</a:t>
            </a:r>
            <a:endParaRPr b="0" lang="fr-FR" sz="2800" spc="-1" strike="noStrike">
              <a:latin typeface="Arial"/>
            </a:endParaRPr>
          </a:p>
        </p:txBody>
      </p:sp>
      <p:sp>
        <p:nvSpPr>
          <p:cNvPr id="118" name="Rectangle 1"/>
          <p:cNvSpPr/>
          <p:nvPr/>
        </p:nvSpPr>
        <p:spPr>
          <a:xfrm>
            <a:off x="6566760" y="3060360"/>
            <a:ext cx="482400" cy="360000"/>
          </a:xfrm>
          <a:prstGeom prst="rect">
            <a:avLst/>
          </a:prstGeom>
          <a:solidFill>
            <a:srgbClr val="5ef182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600" spc="-1" strike="noStrike">
                <a:solidFill>
                  <a:srgbClr val="000000"/>
                </a:solidFill>
                <a:latin typeface="Calibri"/>
                <a:ea typeface="DejaVu Sans"/>
              </a:rPr>
              <a:t>8</a:t>
            </a:r>
            <a:endParaRPr b="0" lang="fr-FR" sz="1600" spc="-1" strike="noStrike">
              <a:latin typeface="Arial"/>
            </a:endParaRPr>
          </a:p>
        </p:txBody>
      </p:sp>
      <p:sp>
        <p:nvSpPr>
          <p:cNvPr id="119" name="Rectangle 4"/>
          <p:cNvSpPr/>
          <p:nvPr/>
        </p:nvSpPr>
        <p:spPr>
          <a:xfrm>
            <a:off x="7049160" y="3060360"/>
            <a:ext cx="482400" cy="360000"/>
          </a:xfrm>
          <a:prstGeom prst="rect">
            <a:avLst/>
          </a:prstGeom>
          <a:solidFill>
            <a:srgbClr val="5ef182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600" spc="-1" strike="noStrike">
                <a:solidFill>
                  <a:srgbClr val="000000"/>
                </a:solidFill>
                <a:latin typeface="Calibri"/>
                <a:ea typeface="DejaVu Sans"/>
              </a:rPr>
              <a:t>8</a:t>
            </a:r>
            <a:endParaRPr b="0" lang="fr-FR" sz="1600" spc="-1" strike="noStrike">
              <a:latin typeface="Arial"/>
            </a:endParaRPr>
          </a:p>
        </p:txBody>
      </p:sp>
      <p:sp>
        <p:nvSpPr>
          <p:cNvPr id="120" name="Rectangle 9"/>
          <p:cNvSpPr/>
          <p:nvPr/>
        </p:nvSpPr>
        <p:spPr>
          <a:xfrm>
            <a:off x="7531560" y="3060360"/>
            <a:ext cx="482400" cy="360000"/>
          </a:xfrm>
          <a:prstGeom prst="rect">
            <a:avLst/>
          </a:prstGeom>
          <a:solidFill>
            <a:srgbClr val="5ef182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600" spc="-1" strike="noStrike">
                <a:solidFill>
                  <a:srgbClr val="000000"/>
                </a:solidFill>
                <a:latin typeface="Calibri"/>
                <a:ea typeface="DejaVu Sans"/>
              </a:rPr>
              <a:t>8</a:t>
            </a:r>
            <a:endParaRPr b="0" lang="fr-FR" sz="1600" spc="-1" strike="noStrike">
              <a:latin typeface="Arial"/>
            </a:endParaRPr>
          </a:p>
        </p:txBody>
      </p:sp>
      <p:sp>
        <p:nvSpPr>
          <p:cNvPr id="121" name="Rectangle 10"/>
          <p:cNvSpPr/>
          <p:nvPr/>
        </p:nvSpPr>
        <p:spPr>
          <a:xfrm>
            <a:off x="7998840" y="3060360"/>
            <a:ext cx="482400" cy="360000"/>
          </a:xfrm>
          <a:prstGeom prst="rect">
            <a:avLst/>
          </a:prstGeom>
          <a:solidFill>
            <a:srgbClr val="5ef182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600" spc="-1" strike="noStrike">
                <a:solidFill>
                  <a:srgbClr val="000000"/>
                </a:solidFill>
                <a:latin typeface="Calibri"/>
                <a:ea typeface="DejaVu Sans"/>
              </a:rPr>
              <a:t>8</a:t>
            </a:r>
            <a:endParaRPr b="0" lang="fr-FR" sz="16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2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PlaceHolder 1"/>
          <p:cNvSpPr>
            <a:spLocks noGrp="1"/>
          </p:cNvSpPr>
          <p:nvPr>
            <p:ph type="title"/>
          </p:nvPr>
        </p:nvSpPr>
        <p:spPr>
          <a:xfrm>
            <a:off x="537120" y="217800"/>
            <a:ext cx="7885080" cy="7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1000"/>
          </a:bodyPr>
          <a:p>
            <a:pPr indent="0">
              <a:lnSpc>
                <a:spcPct val="15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Je cherche en suivant les 4 étapes :</a:t>
            </a:r>
            <a:endParaRPr b="0" lang="fr-FR" sz="3600" spc="-1" strike="noStrike">
              <a:latin typeface="Arial"/>
            </a:endParaRPr>
          </a:p>
        </p:txBody>
      </p:sp>
      <p:pic>
        <p:nvPicPr>
          <p:cNvPr id="123" name="Image 16" descr=""/>
          <p:cNvPicPr/>
          <p:nvPr/>
        </p:nvPicPr>
        <p:blipFill>
          <a:blip r:embed="rId1"/>
          <a:srcRect l="0" t="0" r="33990" b="49780"/>
          <a:stretch/>
        </p:blipFill>
        <p:spPr>
          <a:xfrm>
            <a:off x="1248840" y="1197720"/>
            <a:ext cx="1884240" cy="970200"/>
          </a:xfrm>
          <a:prstGeom prst="rect">
            <a:avLst/>
          </a:prstGeom>
          <a:ln w="0">
            <a:noFill/>
          </a:ln>
        </p:spPr>
      </p:pic>
      <p:sp>
        <p:nvSpPr>
          <p:cNvPr id="124" name="Rectangle : coins arrondis 17"/>
          <p:cNvSpPr/>
          <p:nvPr/>
        </p:nvSpPr>
        <p:spPr>
          <a:xfrm>
            <a:off x="368280" y="1377000"/>
            <a:ext cx="612000" cy="61200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25" name="Rectangle : coins arrondis 18"/>
          <p:cNvSpPr/>
          <p:nvPr/>
        </p:nvSpPr>
        <p:spPr>
          <a:xfrm>
            <a:off x="368280" y="2781000"/>
            <a:ext cx="612000" cy="61200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26" name="Rectangle : coins arrondis 19"/>
          <p:cNvSpPr/>
          <p:nvPr/>
        </p:nvSpPr>
        <p:spPr>
          <a:xfrm>
            <a:off x="368280" y="4184640"/>
            <a:ext cx="612000" cy="61200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27" name="Rectangle : coins arrondis 20"/>
          <p:cNvSpPr/>
          <p:nvPr/>
        </p:nvSpPr>
        <p:spPr>
          <a:xfrm>
            <a:off x="368280" y="5588640"/>
            <a:ext cx="612000" cy="61200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4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28" name="ZoneTexte 8"/>
          <p:cNvSpPr/>
          <p:nvPr/>
        </p:nvSpPr>
        <p:spPr>
          <a:xfrm>
            <a:off x="3402000" y="1064520"/>
            <a:ext cx="5751360" cy="1064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Je cherche le nombre de piles de cahiers.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29" name="ZoneTexte 13"/>
          <p:cNvSpPr/>
          <p:nvPr/>
        </p:nvSpPr>
        <p:spPr>
          <a:xfrm>
            <a:off x="3287880" y="5760000"/>
            <a:ext cx="5865480" cy="516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800" spc="-1" strike="noStrike">
                <a:solidFill>
                  <a:srgbClr val="c00000"/>
                </a:solidFill>
                <a:latin typeface="Cursive standard"/>
                <a:ea typeface="DejaVu Sans"/>
              </a:rPr>
              <a:t>Je fais 6 piles.</a:t>
            </a:r>
            <a:endParaRPr b="0" lang="fr-FR" sz="2800" spc="-1" strike="noStrike">
              <a:latin typeface="Arial"/>
            </a:endParaRPr>
          </a:p>
        </p:txBody>
      </p:sp>
      <p:pic>
        <p:nvPicPr>
          <p:cNvPr id="130" name="Image 17" descr=""/>
          <p:cNvPicPr/>
          <p:nvPr/>
        </p:nvPicPr>
        <p:blipFill>
          <a:blip r:embed="rId2"/>
          <a:srcRect l="0" t="683" r="0" b="683"/>
          <a:stretch/>
        </p:blipFill>
        <p:spPr>
          <a:xfrm>
            <a:off x="1248840" y="5409360"/>
            <a:ext cx="1777680" cy="970200"/>
          </a:xfrm>
          <a:prstGeom prst="rect">
            <a:avLst/>
          </a:prstGeom>
          <a:ln w="0">
            <a:noFill/>
          </a:ln>
        </p:spPr>
      </p:pic>
      <p:pic>
        <p:nvPicPr>
          <p:cNvPr id="131" name="Image 18" descr=""/>
          <p:cNvPicPr/>
          <p:nvPr/>
        </p:nvPicPr>
        <p:blipFill>
          <a:blip r:embed="rId3"/>
          <a:srcRect l="20286" t="57748" r="42480" b="-71"/>
          <a:stretch/>
        </p:blipFill>
        <p:spPr>
          <a:xfrm>
            <a:off x="1248840" y="3938760"/>
            <a:ext cx="1791360" cy="1103400"/>
          </a:xfrm>
          <a:prstGeom prst="rect">
            <a:avLst/>
          </a:prstGeom>
          <a:ln w="0">
            <a:noFill/>
          </a:ln>
        </p:spPr>
      </p:pic>
      <p:pic>
        <p:nvPicPr>
          <p:cNvPr id="132" name="Image 20" descr=""/>
          <p:cNvPicPr/>
          <p:nvPr/>
        </p:nvPicPr>
        <p:blipFill>
          <a:blip r:embed="rId4"/>
          <a:srcRect l="0" t="0" r="35587" b="49886"/>
          <a:stretch/>
        </p:blipFill>
        <p:spPr>
          <a:xfrm>
            <a:off x="1248840" y="2601720"/>
            <a:ext cx="1811520" cy="970200"/>
          </a:xfrm>
          <a:prstGeom prst="rect">
            <a:avLst/>
          </a:prstGeom>
          <a:ln w="0">
            <a:noFill/>
          </a:ln>
        </p:spPr>
      </p:pic>
      <p:sp>
        <p:nvSpPr>
          <p:cNvPr id="133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040" cy="3661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1/2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34" name="ZoneTexte 20"/>
          <p:cNvSpPr/>
          <p:nvPr/>
        </p:nvSpPr>
        <p:spPr>
          <a:xfrm>
            <a:off x="3420000" y="2520000"/>
            <a:ext cx="2663640" cy="1064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Je représente le problème : 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35" name="Rectangle 7"/>
          <p:cNvSpPr/>
          <p:nvPr/>
        </p:nvSpPr>
        <p:spPr>
          <a:xfrm>
            <a:off x="6084360" y="2700360"/>
            <a:ext cx="2879280" cy="35892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600" spc="-1" strike="noStrike">
                <a:solidFill>
                  <a:srgbClr val="000000"/>
                </a:solidFill>
                <a:latin typeface="Calibri"/>
                <a:ea typeface="DejaVu Sans"/>
              </a:rPr>
              <a:t>48</a:t>
            </a:r>
            <a:endParaRPr b="0" lang="fr-FR" sz="1600" spc="-1" strike="noStrike">
              <a:latin typeface="Arial"/>
            </a:endParaRPr>
          </a:p>
        </p:txBody>
      </p:sp>
      <p:sp>
        <p:nvSpPr>
          <p:cNvPr id="136" name=""/>
          <p:cNvSpPr/>
          <p:nvPr/>
        </p:nvSpPr>
        <p:spPr>
          <a:xfrm>
            <a:off x="7920000" y="361080"/>
            <a:ext cx="1219320" cy="5342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37" name="ZoneTexte 42"/>
          <p:cNvSpPr/>
          <p:nvPr/>
        </p:nvSpPr>
        <p:spPr>
          <a:xfrm>
            <a:off x="3240000" y="4500000"/>
            <a:ext cx="581364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48 : 8 = 6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38" name="Rectangle 8"/>
          <p:cNvSpPr/>
          <p:nvPr/>
        </p:nvSpPr>
        <p:spPr>
          <a:xfrm>
            <a:off x="8481240" y="3053520"/>
            <a:ext cx="482400" cy="360000"/>
          </a:xfrm>
          <a:prstGeom prst="rect">
            <a:avLst/>
          </a:prstGeom>
          <a:solidFill>
            <a:srgbClr val="5ef182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600" spc="-1" strike="noStrike">
                <a:solidFill>
                  <a:srgbClr val="000000"/>
                </a:solidFill>
                <a:latin typeface="Calibri"/>
                <a:ea typeface="DejaVu Sans"/>
              </a:rPr>
              <a:t>8</a:t>
            </a:r>
            <a:endParaRPr b="0" lang="fr-FR" sz="1600" spc="-1" strike="noStrike">
              <a:latin typeface="Arial"/>
            </a:endParaRPr>
          </a:p>
        </p:txBody>
      </p:sp>
      <p:sp>
        <p:nvSpPr>
          <p:cNvPr id="139" name="Rectangle 11"/>
          <p:cNvSpPr/>
          <p:nvPr/>
        </p:nvSpPr>
        <p:spPr>
          <a:xfrm>
            <a:off x="6084360" y="3053880"/>
            <a:ext cx="482400" cy="360000"/>
          </a:xfrm>
          <a:prstGeom prst="rect">
            <a:avLst/>
          </a:prstGeom>
          <a:solidFill>
            <a:srgbClr val="5ef182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600" spc="-1" strike="noStrike">
                <a:solidFill>
                  <a:srgbClr val="000000"/>
                </a:solidFill>
                <a:latin typeface="Calibri"/>
                <a:ea typeface="DejaVu Sans"/>
              </a:rPr>
              <a:t>8</a:t>
            </a:r>
            <a:endParaRPr b="0" lang="fr-FR" sz="1600" spc="-1" strike="noStrike">
              <a:latin typeface="Arial"/>
            </a:endParaRPr>
          </a:p>
        </p:txBody>
      </p:sp>
      <p:sp>
        <p:nvSpPr>
          <p:cNvPr id="140" name="Accolade fermante 1"/>
          <p:cNvSpPr/>
          <p:nvPr/>
        </p:nvSpPr>
        <p:spPr>
          <a:xfrm flipV="1" rot="5400000">
            <a:off x="7428600" y="2068920"/>
            <a:ext cx="190800" cy="2880000"/>
          </a:xfrm>
          <a:prstGeom prst="rightBrace">
            <a:avLst>
              <a:gd name="adj1" fmla="val 15742"/>
              <a:gd name="adj2" fmla="val 50000"/>
            </a:avLst>
          </a:prstGeom>
          <a:noFill/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41" name="Rectangle 12"/>
          <p:cNvSpPr/>
          <p:nvPr/>
        </p:nvSpPr>
        <p:spPr>
          <a:xfrm>
            <a:off x="7347240" y="3552840"/>
            <a:ext cx="322920" cy="3646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2800" spc="-1" strike="noStrike">
                <a:solidFill>
                  <a:srgbClr val="000000"/>
                </a:solidFill>
                <a:latin typeface="Calibri"/>
                <a:ea typeface="DejaVu Sans"/>
              </a:rPr>
              <a:t>6</a:t>
            </a:r>
            <a:endParaRPr b="0" lang="fr-FR" sz="2800" spc="-1" strike="noStrike">
              <a:latin typeface="Arial"/>
            </a:endParaRPr>
          </a:p>
        </p:txBody>
      </p:sp>
      <p:sp>
        <p:nvSpPr>
          <p:cNvPr id="142" name="Rectangle 13"/>
          <p:cNvSpPr/>
          <p:nvPr/>
        </p:nvSpPr>
        <p:spPr>
          <a:xfrm>
            <a:off x="6566760" y="3053880"/>
            <a:ext cx="482400" cy="360000"/>
          </a:xfrm>
          <a:prstGeom prst="rect">
            <a:avLst/>
          </a:prstGeom>
          <a:solidFill>
            <a:srgbClr val="5ef182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600" spc="-1" strike="noStrike">
                <a:solidFill>
                  <a:srgbClr val="000000"/>
                </a:solidFill>
                <a:latin typeface="Calibri"/>
                <a:ea typeface="DejaVu Sans"/>
              </a:rPr>
              <a:t>8</a:t>
            </a:r>
            <a:endParaRPr b="0" lang="fr-FR" sz="1600" spc="-1" strike="noStrike">
              <a:latin typeface="Arial"/>
            </a:endParaRPr>
          </a:p>
        </p:txBody>
      </p:sp>
      <p:sp>
        <p:nvSpPr>
          <p:cNvPr id="143" name="Rectangle 14"/>
          <p:cNvSpPr/>
          <p:nvPr/>
        </p:nvSpPr>
        <p:spPr>
          <a:xfrm>
            <a:off x="7049160" y="3053880"/>
            <a:ext cx="482400" cy="360000"/>
          </a:xfrm>
          <a:prstGeom prst="rect">
            <a:avLst/>
          </a:prstGeom>
          <a:solidFill>
            <a:srgbClr val="5ef182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600" spc="-1" strike="noStrike">
                <a:solidFill>
                  <a:srgbClr val="000000"/>
                </a:solidFill>
                <a:latin typeface="Calibri"/>
                <a:ea typeface="DejaVu Sans"/>
              </a:rPr>
              <a:t>8</a:t>
            </a:r>
            <a:endParaRPr b="0" lang="fr-FR" sz="1600" spc="-1" strike="noStrike">
              <a:latin typeface="Arial"/>
            </a:endParaRPr>
          </a:p>
        </p:txBody>
      </p:sp>
      <p:sp>
        <p:nvSpPr>
          <p:cNvPr id="144" name="Rectangle 16"/>
          <p:cNvSpPr/>
          <p:nvPr/>
        </p:nvSpPr>
        <p:spPr>
          <a:xfrm>
            <a:off x="7531560" y="3053880"/>
            <a:ext cx="482400" cy="360000"/>
          </a:xfrm>
          <a:prstGeom prst="rect">
            <a:avLst/>
          </a:prstGeom>
          <a:solidFill>
            <a:srgbClr val="5ef182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600" spc="-1" strike="noStrike">
                <a:solidFill>
                  <a:srgbClr val="000000"/>
                </a:solidFill>
                <a:latin typeface="Calibri"/>
                <a:ea typeface="DejaVu Sans"/>
              </a:rPr>
              <a:t>8</a:t>
            </a:r>
            <a:endParaRPr b="0" lang="fr-FR" sz="1600" spc="-1" strike="noStrike">
              <a:latin typeface="Arial"/>
            </a:endParaRPr>
          </a:p>
        </p:txBody>
      </p:sp>
      <p:sp>
        <p:nvSpPr>
          <p:cNvPr id="145" name="Rectangle 17"/>
          <p:cNvSpPr/>
          <p:nvPr/>
        </p:nvSpPr>
        <p:spPr>
          <a:xfrm>
            <a:off x="7998840" y="3053880"/>
            <a:ext cx="482400" cy="360000"/>
          </a:xfrm>
          <a:prstGeom prst="rect">
            <a:avLst/>
          </a:prstGeom>
          <a:solidFill>
            <a:srgbClr val="5ef182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600" spc="-1" strike="noStrike">
                <a:solidFill>
                  <a:srgbClr val="000000"/>
                </a:solidFill>
                <a:latin typeface="Calibri"/>
                <a:ea typeface="DejaVu Sans"/>
              </a:rPr>
              <a:t>8</a:t>
            </a:r>
            <a:endParaRPr b="0" lang="fr-FR" sz="16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25" dur="indefinite" restart="never" nodeType="tmRoot">
          <p:childTnLst>
            <p:seq>
              <p:cTn id="26" dur="indefinite" nodeType="mainSeq">
                <p:childTnLst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1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6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89</TotalTime>
  <Application>LibreOffice/7.4.1.2$Windows_X86_64 LibreOffice_project/3c58a8f3a960df8bc8fd77b461821e42c061c5f0</Application>
  <AppVersion>15.0000</AppVersion>
  <Words>180</Words>
  <Paragraphs>40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2023-02-07T14:55:57Z</dcterms:created>
  <dc:creator>MHM</dc:creator>
  <dc:description/>
  <dc:language>fr-FR</dc:language>
  <cp:lastModifiedBy/>
  <dcterms:modified xsi:type="dcterms:W3CDTF">2026-07-09T15:53:48Z</dcterms:modified>
  <cp:revision>112</cp:revision>
  <dc:subject/>
  <dc:title>Présentation PowerPoint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Affichage à l'écran (4:3)</vt:lpwstr>
  </property>
  <property fmtid="{D5CDD505-2E9C-101B-9397-08002B2CF9AE}" pid="3" name="Slides">
    <vt:i4>5</vt:i4>
  </property>
</Properties>
</file>